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41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93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45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17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01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97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91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23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20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67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89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68394-4BA5-4576-A02D-A6FDEA12A3A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D8006-3AE8-444A-A6DA-BE5DE5284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56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674637" y="424546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ホワイトボード（前）</a:t>
            </a:r>
            <a:endParaRPr kumimoji="1" lang="ja-JP" altLang="en-US" dirty="0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8396742" y="9550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南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359263"/>
            <a:ext cx="3413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2024 </a:t>
            </a:r>
            <a:r>
              <a:rPr kumimoji="1" lang="ja-JP" altLang="en-US" dirty="0"/>
              <a:t>年惑星学実験実習の基礎 </a:t>
            </a:r>
            <a:r>
              <a:rPr kumimoji="1" lang="en-US" altLang="ja-JP" dirty="0"/>
              <a:t>II</a:t>
            </a:r>
            <a:endParaRPr kumimoji="1" lang="ja-JP" altLang="en-US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6993" y="9550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北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8357507" y="1372495"/>
            <a:ext cx="480787" cy="50752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 anchorCtr="0">
            <a:noAutofit/>
          </a:bodyPr>
          <a:lstStyle/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20478" y="144563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401</a:t>
            </a: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8320478" y="21767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404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57507" y="1834254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～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6644458" y="1372495"/>
            <a:ext cx="961574" cy="5075294"/>
            <a:chOff x="6644458" y="806423"/>
            <a:chExt cx="961574" cy="5794674"/>
          </a:xfrm>
        </p:grpSpPr>
        <p:sp>
          <p:nvSpPr>
            <p:cNvPr id="119" name="テキスト ボックス 118"/>
            <p:cNvSpPr txBox="1"/>
            <p:nvPr/>
          </p:nvSpPr>
          <p:spPr>
            <a:xfrm>
              <a:off x="7125245" y="806423"/>
              <a:ext cx="480787" cy="57946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endParaRPr kumimoji="1" lang="ja-JP" altLang="en-US" dirty="0"/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6644458" y="806423"/>
              <a:ext cx="480787" cy="57946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endParaRPr kumimoji="1" lang="ja-JP" altLang="en-US" dirty="0"/>
            </a:p>
          </p:txBody>
        </p:sp>
      </p:grpSp>
      <p:grpSp>
        <p:nvGrpSpPr>
          <p:cNvPr id="136" name="グループ化 135"/>
          <p:cNvGrpSpPr/>
          <p:nvPr/>
        </p:nvGrpSpPr>
        <p:grpSpPr>
          <a:xfrm>
            <a:off x="1480948" y="1372495"/>
            <a:ext cx="961574" cy="5075294"/>
            <a:chOff x="6644458" y="806423"/>
            <a:chExt cx="961574" cy="5794674"/>
          </a:xfrm>
        </p:grpSpPr>
        <p:sp>
          <p:nvSpPr>
            <p:cNvPr id="137" name="テキスト ボックス 136"/>
            <p:cNvSpPr txBox="1"/>
            <p:nvPr/>
          </p:nvSpPr>
          <p:spPr>
            <a:xfrm>
              <a:off x="7125245" y="806423"/>
              <a:ext cx="480787" cy="57946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endParaRPr kumimoji="1" lang="ja-JP" altLang="en-US" dirty="0"/>
            </a:p>
          </p:txBody>
        </p:sp>
        <p:sp>
          <p:nvSpPr>
            <p:cNvPr id="138" name="テキスト ボックス 137"/>
            <p:cNvSpPr txBox="1"/>
            <p:nvPr/>
          </p:nvSpPr>
          <p:spPr>
            <a:xfrm>
              <a:off x="6644458" y="806423"/>
              <a:ext cx="480787" cy="57946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endParaRPr kumimoji="1" lang="ja-JP" altLang="en-US" dirty="0"/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5049528" y="1372495"/>
            <a:ext cx="961574" cy="5075294"/>
            <a:chOff x="6644458" y="806423"/>
            <a:chExt cx="961574" cy="5794674"/>
          </a:xfrm>
        </p:grpSpPr>
        <p:sp>
          <p:nvSpPr>
            <p:cNvPr id="141" name="テキスト ボックス 140"/>
            <p:cNvSpPr txBox="1"/>
            <p:nvPr/>
          </p:nvSpPr>
          <p:spPr>
            <a:xfrm>
              <a:off x="7125245" y="806423"/>
              <a:ext cx="480787" cy="57946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endParaRPr kumimoji="1" lang="ja-JP" altLang="en-US" dirty="0"/>
            </a:p>
          </p:txBody>
        </p:sp>
        <p:sp>
          <p:nvSpPr>
            <p:cNvPr id="144" name="テキスト ボックス 143"/>
            <p:cNvSpPr txBox="1"/>
            <p:nvPr/>
          </p:nvSpPr>
          <p:spPr>
            <a:xfrm>
              <a:off x="6644458" y="806423"/>
              <a:ext cx="480787" cy="57946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endParaRPr kumimoji="1" lang="ja-JP" altLang="en-US" dirty="0"/>
            </a:p>
          </p:txBody>
        </p:sp>
      </p:grpSp>
      <p:grpSp>
        <p:nvGrpSpPr>
          <p:cNvPr id="145" name="グループ化 144"/>
          <p:cNvGrpSpPr/>
          <p:nvPr/>
        </p:nvGrpSpPr>
        <p:grpSpPr>
          <a:xfrm>
            <a:off x="3243253" y="1372495"/>
            <a:ext cx="961574" cy="5075294"/>
            <a:chOff x="6644458" y="806423"/>
            <a:chExt cx="961574" cy="5794674"/>
          </a:xfrm>
        </p:grpSpPr>
        <p:sp>
          <p:nvSpPr>
            <p:cNvPr id="146" name="テキスト ボックス 145"/>
            <p:cNvSpPr txBox="1"/>
            <p:nvPr/>
          </p:nvSpPr>
          <p:spPr>
            <a:xfrm>
              <a:off x="7125245" y="806423"/>
              <a:ext cx="480787" cy="57946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endParaRPr kumimoji="1" lang="ja-JP" altLang="en-US" dirty="0"/>
            </a:p>
          </p:txBody>
        </p:sp>
        <p:sp>
          <p:nvSpPr>
            <p:cNvPr id="147" name="テキスト ボックス 146"/>
            <p:cNvSpPr txBox="1"/>
            <p:nvPr/>
          </p:nvSpPr>
          <p:spPr>
            <a:xfrm>
              <a:off x="6644458" y="806423"/>
              <a:ext cx="480787" cy="57946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endParaRPr kumimoji="1" lang="ja-JP" altLang="en-US" dirty="0"/>
            </a:p>
          </p:txBody>
        </p:sp>
      </p:grpSp>
      <p:sp>
        <p:nvSpPr>
          <p:cNvPr id="148" name="テキスト ボックス 147"/>
          <p:cNvSpPr txBox="1"/>
          <p:nvPr/>
        </p:nvSpPr>
        <p:spPr>
          <a:xfrm>
            <a:off x="200446" y="1372495"/>
            <a:ext cx="480787" cy="50752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 anchorCtr="0">
            <a:noAutofit/>
          </a:bodyPr>
          <a:lstStyle/>
          <a:p>
            <a:endParaRPr kumimoji="1" lang="ja-JP" altLang="en-US" dirty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7107827" y="144563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405</a:t>
            </a: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7107827" y="21767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408</a:t>
            </a: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7144856" y="1834254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～</a:t>
            </a:r>
            <a:endParaRPr kumimoji="1" lang="ja-JP" altLang="en-US" dirty="0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6626550" y="144563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409</a:t>
            </a: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6626550" y="21767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412</a:t>
            </a: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6663579" y="1834254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～</a:t>
            </a:r>
            <a:endParaRPr kumimoji="1" lang="ja-JP" altLang="en-US" dirty="0"/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5524194" y="144563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413</a:t>
            </a: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5524194" y="21767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416</a:t>
            </a: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5561223" y="1834254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～</a:t>
            </a:r>
            <a:endParaRPr kumimoji="1" lang="ja-JP" altLang="en-US" dirty="0"/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5038724" y="144563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417</a:t>
            </a: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5038724" y="21767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420</a:t>
            </a: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5075753" y="1834254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～</a:t>
            </a:r>
            <a:endParaRPr kumimoji="1" lang="ja-JP" altLang="en-US" dirty="0"/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3715331" y="144563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421</a:t>
            </a:r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3715331" y="21767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424</a:t>
            </a:r>
          </a:p>
        </p:txBody>
      </p:sp>
      <p:sp>
        <p:nvSpPr>
          <p:cNvPr id="163" name="テキスト ボックス 162"/>
          <p:cNvSpPr txBox="1"/>
          <p:nvPr/>
        </p:nvSpPr>
        <p:spPr>
          <a:xfrm>
            <a:off x="3752360" y="1834254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～</a:t>
            </a:r>
            <a:endParaRPr kumimoji="1" lang="ja-JP" altLang="en-US" dirty="0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3226243" y="144563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425</a:t>
            </a:r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3226243" y="21767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428</a:t>
            </a: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3263272" y="1834254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～</a:t>
            </a:r>
            <a:endParaRPr kumimoji="1" lang="ja-JP" altLang="en-US" dirty="0"/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1939044" y="144563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429</a:t>
            </a: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1939044" y="21767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433</a:t>
            </a:r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1976073" y="1834254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～</a:t>
            </a:r>
            <a:endParaRPr kumimoji="1" lang="ja-JP" altLang="en-US" dirty="0"/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1470878" y="144563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434</a:t>
            </a: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1470878" y="21767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437</a:t>
            </a: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1507907" y="1834254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～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140996" y="1694069"/>
            <a:ext cx="461665" cy="12464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使用しない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41266" y="958718"/>
            <a:ext cx="355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番号は学籍番号 </a:t>
            </a:r>
            <a:r>
              <a:rPr lang="en-US" altLang="ja-JP" b="1" dirty="0">
                <a:solidFill>
                  <a:srgbClr val="FF0000"/>
                </a:solidFill>
              </a:rPr>
              <a:t>23X4XX </a:t>
            </a:r>
            <a:r>
              <a:rPr lang="ja-JP" altLang="en-US" b="1" dirty="0">
                <a:solidFill>
                  <a:srgbClr val="FF0000"/>
                </a:solidFill>
              </a:rPr>
              <a:t>末尾</a:t>
            </a:r>
            <a:r>
              <a:rPr lang="en-US" altLang="ja-JP" b="1" dirty="0">
                <a:solidFill>
                  <a:srgbClr val="FF0000"/>
                </a:solidFill>
              </a:rPr>
              <a:t> 3 </a:t>
            </a:r>
            <a:r>
              <a:rPr lang="ja-JP" altLang="en-US" b="1" dirty="0">
                <a:solidFill>
                  <a:srgbClr val="FF0000"/>
                </a:solidFill>
              </a:rPr>
              <a:t>桁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25134" y="1426353"/>
            <a:ext cx="1107996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dirty="0"/>
              <a:t>惑星学科</a:t>
            </a:r>
            <a:endParaRPr lang="en-US" altLang="ja-JP" dirty="0"/>
          </a:p>
          <a:p>
            <a:r>
              <a:rPr lang="en-US" altLang="ja-JP" dirty="0"/>
              <a:t>2 </a:t>
            </a:r>
            <a:r>
              <a:rPr lang="ja-JP" altLang="en-US" dirty="0"/>
              <a:t>年次生</a:t>
            </a:r>
            <a:endParaRPr lang="en-US" altLang="ja-JP" dirty="0"/>
          </a:p>
          <a:p>
            <a:r>
              <a:rPr lang="ja-JP" altLang="en-US" dirty="0"/>
              <a:t>以外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99195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</TotalTime>
  <Words>56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Takahashi Yoshiyuki</cp:lastModifiedBy>
  <cp:revision>47</cp:revision>
  <dcterms:created xsi:type="dcterms:W3CDTF">2017-10-04T05:36:41Z</dcterms:created>
  <dcterms:modified xsi:type="dcterms:W3CDTF">2024-05-30T05:34:12Z</dcterms:modified>
</cp:coreProperties>
</file>