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6" r:id="rId3"/>
    <p:sldId id="303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2AA44-E3E1-4B4F-9DD2-924CF6ADD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078D9F-C771-4918-A831-FAC648C8D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質問を受け付けます</a:t>
            </a:r>
            <a:r>
              <a:rPr kumimoji="1" lang="en-US" altLang="ja-JP" dirty="0"/>
              <a:t>.</a:t>
            </a:r>
          </a:p>
          <a:p>
            <a:pPr lvl="1"/>
            <a:r>
              <a:rPr kumimoji="1" lang="ja-JP" altLang="en-US" dirty="0"/>
              <a:t>日時 </a:t>
            </a:r>
            <a:r>
              <a:rPr kumimoji="1" lang="en-US" altLang="ja-JP" dirty="0"/>
              <a:t>: 8/2(</a:t>
            </a:r>
            <a:r>
              <a:rPr kumimoji="1" lang="ja-JP" altLang="en-US" dirty="0"/>
              <a:t>金</a:t>
            </a:r>
            <a:r>
              <a:rPr kumimoji="1" lang="en-US" altLang="ja-JP" dirty="0"/>
              <a:t>) 8:50</a:t>
            </a:r>
          </a:p>
          <a:p>
            <a:pPr lvl="1"/>
            <a:r>
              <a:rPr kumimoji="1" lang="ja-JP" altLang="en-US" dirty="0"/>
              <a:t>場所 </a:t>
            </a:r>
            <a:r>
              <a:rPr kumimoji="1" lang="en-US" altLang="ja-JP" dirty="0"/>
              <a:t>: Zoom </a:t>
            </a:r>
            <a:r>
              <a:rPr kumimoji="1" lang="ja-JP" altLang="en-US" dirty="0"/>
              <a:t>ミーティング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質問したいことがある人は接続してください</a:t>
            </a:r>
            <a:r>
              <a:rPr kumimoji="1" lang="en-US" altLang="ja-JP" dirty="0"/>
              <a:t>.</a:t>
            </a:r>
          </a:p>
          <a:p>
            <a:pPr lvl="3"/>
            <a:r>
              <a:rPr lang="ja-JP" altLang="en-US" dirty="0"/>
              <a:t>出席はとりません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pPr lvl="2"/>
            <a:r>
              <a:rPr lang="ja-JP" altLang="en-US" dirty="0"/>
              <a:t>接続先情報は </a:t>
            </a:r>
            <a:r>
              <a:rPr lang="en-US" altLang="ja-JP" dirty="0"/>
              <a:t>BEEF </a:t>
            </a:r>
            <a:r>
              <a:rPr lang="ja-JP" altLang="en-US" dirty="0"/>
              <a:t>を参照すること</a:t>
            </a:r>
            <a:r>
              <a:rPr lang="en-US" altLang="ja-JP" dirty="0"/>
              <a:t>.</a:t>
            </a:r>
          </a:p>
          <a:p>
            <a:pPr lvl="1"/>
            <a:r>
              <a:rPr kumimoji="1" lang="ja-JP" altLang="en-US" dirty="0"/>
              <a:t>注意</a:t>
            </a:r>
            <a:r>
              <a:rPr kumimoji="1" lang="en-US" altLang="ja-JP" dirty="0"/>
              <a:t>:</a:t>
            </a:r>
          </a:p>
          <a:p>
            <a:pPr lvl="2"/>
            <a:r>
              <a:rPr kumimoji="1" lang="ja-JP" altLang="en-US" b="1" dirty="0">
                <a:solidFill>
                  <a:srgbClr val="FF0000"/>
                </a:solidFill>
              </a:rPr>
              <a:t>履修生が居ない場合は </a:t>
            </a:r>
            <a:r>
              <a:rPr kumimoji="1" lang="en-US" altLang="ja-JP" b="1" dirty="0">
                <a:solidFill>
                  <a:srgbClr val="FF0000"/>
                </a:solidFill>
              </a:rPr>
              <a:t>(</a:t>
            </a:r>
            <a:r>
              <a:rPr kumimoji="1" lang="ja-JP" altLang="en-US" b="1" dirty="0">
                <a:solidFill>
                  <a:srgbClr val="FF0000"/>
                </a:solidFill>
              </a:rPr>
              <a:t>居なくなったら</a:t>
            </a:r>
            <a:r>
              <a:rPr kumimoji="1" lang="en-US" altLang="ja-JP" b="1" dirty="0">
                <a:solidFill>
                  <a:srgbClr val="FF0000"/>
                </a:solidFill>
              </a:rPr>
              <a:t>) </a:t>
            </a:r>
            <a:r>
              <a:rPr kumimoji="1" lang="ja-JP" altLang="en-US" b="1" dirty="0">
                <a:solidFill>
                  <a:srgbClr val="FF0000"/>
                </a:solidFill>
              </a:rPr>
              <a:t>教員・</a:t>
            </a:r>
            <a:r>
              <a:rPr kumimoji="1" lang="en-US" altLang="ja-JP" b="1" dirty="0">
                <a:solidFill>
                  <a:srgbClr val="FF0000"/>
                </a:solidFill>
              </a:rPr>
              <a:t>TA </a:t>
            </a:r>
            <a:r>
              <a:rPr kumimoji="1" lang="ja-JP" altLang="en-US" b="1" dirty="0">
                <a:solidFill>
                  <a:srgbClr val="FF0000"/>
                </a:solidFill>
              </a:rPr>
              <a:t>は </a:t>
            </a:r>
            <a:r>
              <a:rPr lang="en-US" altLang="ja-JP" b="1" dirty="0">
                <a:solidFill>
                  <a:srgbClr val="FF0000"/>
                </a:solidFill>
              </a:rPr>
              <a:t>Zoom </a:t>
            </a:r>
            <a:r>
              <a:rPr lang="ja-JP" altLang="en-US" b="1" dirty="0">
                <a:solidFill>
                  <a:srgbClr val="FF0000"/>
                </a:solidFill>
              </a:rPr>
              <a:t>ミーティングから</a:t>
            </a:r>
            <a:r>
              <a:rPr kumimoji="1" lang="ja-JP" altLang="en-US" b="1" dirty="0">
                <a:solidFill>
                  <a:srgbClr val="FF0000"/>
                </a:solidFill>
              </a:rPr>
              <a:t>退室します</a:t>
            </a:r>
            <a:r>
              <a:rPr kumimoji="1" lang="en-US" altLang="ja-JP" b="1" dirty="0">
                <a:solidFill>
                  <a:srgbClr val="FF0000"/>
                </a:solidFill>
              </a:rPr>
              <a:t>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255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予定</vt:lpstr>
      <vt:lpstr>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Takahashi Yoshiyuki</cp:lastModifiedBy>
  <cp:revision>158</cp:revision>
  <cp:lastPrinted>2017-10-10T06:11:03Z</cp:lastPrinted>
  <dcterms:created xsi:type="dcterms:W3CDTF">2017-10-04T08:26:06Z</dcterms:created>
  <dcterms:modified xsi:type="dcterms:W3CDTF">2024-04-30T03:49:33Z</dcterms:modified>
</cp:coreProperties>
</file>