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4" r:id="rId4"/>
    <p:sldId id="287" r:id="rId5"/>
    <p:sldId id="302" r:id="rId6"/>
    <p:sldId id="30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lvl="2"/>
            <a:r>
              <a:rPr lang="ja-JP" altLang="en-US" dirty="0"/>
              <a:t>平均</a:t>
            </a:r>
            <a:r>
              <a:rPr lang="en-US" altLang="ja-JP" dirty="0"/>
              <a:t>, </a:t>
            </a:r>
            <a:r>
              <a:rPr lang="ja-JP" altLang="en-US" dirty="0"/>
              <a:t>分散</a:t>
            </a:r>
            <a:r>
              <a:rPr lang="en-US" altLang="ja-JP" dirty="0"/>
              <a:t>, </a:t>
            </a:r>
            <a:r>
              <a:rPr lang="ja-JP" altLang="en-US" dirty="0"/>
              <a:t>標準偏差</a:t>
            </a:r>
            <a:r>
              <a:rPr lang="en-US" altLang="ja-JP" dirty="0"/>
              <a:t>, </a:t>
            </a:r>
            <a:r>
              <a:rPr lang="ja-JP" altLang="en-US" dirty="0"/>
              <a:t>最小二乗法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r>
              <a:rPr lang="en-US" altLang="ja-JP" dirty="0"/>
              <a:t> </a:t>
            </a:r>
            <a:r>
              <a:rPr lang="ja-JP" altLang="en-US" dirty="0"/>
              <a:t>続き</a:t>
            </a:r>
            <a:endParaRPr lang="en-US" altLang="ja-JP" dirty="0"/>
          </a:p>
          <a:p>
            <a:pPr lvl="1"/>
            <a:r>
              <a:rPr lang="ja-JP" altLang="en-US"/>
              <a:t>ここまでの復習</a:t>
            </a:r>
            <a:endParaRPr lang="en-US" altLang="ja-JP" dirty="0"/>
          </a:p>
          <a:p>
            <a:pPr lvl="1"/>
            <a:r>
              <a:rPr lang="ja-JP" altLang="en-US" dirty="0"/>
              <a:t>課題の説明</a:t>
            </a:r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67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</a:t>
            </a:r>
            <a:r>
              <a:rPr lang="ja-JP" altLang="en-US" dirty="0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今日の実習で作成したプログラムの中から一つを選んで</a:t>
            </a:r>
            <a:r>
              <a:rPr lang="en-US" altLang="ja-JP" dirty="0"/>
              <a:t>, </a:t>
            </a:r>
            <a:r>
              <a:rPr lang="ja-JP" altLang="en-US" dirty="0"/>
              <a:t>ソースコード（拡張子 </a:t>
            </a:r>
            <a:r>
              <a:rPr lang="en-US" altLang="ja-JP" dirty="0"/>
              <a:t>.f90</a:t>
            </a:r>
            <a:r>
              <a:rPr lang="ja-JP" altLang="en-US" dirty="0"/>
              <a:t> のテキストファイル）を提出しなさい</a:t>
            </a:r>
            <a:r>
              <a:rPr lang="en-US" altLang="ja-JP" dirty="0"/>
              <a:t>. </a:t>
            </a:r>
          </a:p>
          <a:p>
            <a:pPr lvl="1"/>
            <a:r>
              <a:rPr lang="ja-JP" altLang="en-US" dirty="0"/>
              <a:t>スクリーンショットの画像は提出物として認めません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以下の内容を記入したレポートを提出しなさい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提出したプログラムが何をするプログラムなのかについての説明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</a:t>
            </a:r>
            <a:r>
              <a:rPr lang="ja-JP" altLang="en-US"/>
              <a:t>の</a:t>
            </a:r>
            <a:r>
              <a:rPr lang="ja-JP" altLang="en-US" dirty="0"/>
              <a:t>お願い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Web </a:t>
            </a:r>
            <a:r>
              <a:rPr lang="ja-JP" altLang="en-US"/>
              <a:t>による授業振り返りアンケート</a:t>
            </a:r>
            <a:r>
              <a:rPr lang="ja-JP" altLang="en-US" dirty="0"/>
              <a:t>に</a:t>
            </a:r>
            <a:r>
              <a:rPr kumimoji="1" lang="ja-JP" altLang="en-US" dirty="0"/>
              <a:t>回答してください</a:t>
            </a:r>
            <a:r>
              <a:rPr kumimoji="1" lang="en-US" altLang="ja-JP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045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2AA44-E3E1-4B4F-9DD2-924CF6ADD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次回についての連絡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78D9F-C771-4918-A831-FAC648C8D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次回は質問を受け付ける回にします</a:t>
            </a:r>
            <a:r>
              <a:rPr kumimoji="1" lang="en-US" altLang="ja-JP" dirty="0"/>
              <a:t>.</a:t>
            </a:r>
          </a:p>
          <a:p>
            <a:pPr lvl="1"/>
            <a:r>
              <a:rPr kumimoji="1" lang="ja-JP" altLang="en-US" dirty="0"/>
              <a:t>日時 </a:t>
            </a:r>
            <a:r>
              <a:rPr kumimoji="1" lang="en-US" altLang="ja-JP"/>
              <a:t>: 8/2(</a:t>
            </a:r>
            <a:r>
              <a:rPr kumimoji="1" lang="ja-JP" altLang="en-US" dirty="0"/>
              <a:t>金</a:t>
            </a:r>
            <a:r>
              <a:rPr kumimoji="1" lang="en-US" altLang="ja-JP" dirty="0"/>
              <a:t>) 8:50</a:t>
            </a:r>
          </a:p>
          <a:p>
            <a:pPr lvl="1"/>
            <a:r>
              <a:rPr kumimoji="1" lang="ja-JP" altLang="en-US" dirty="0"/>
              <a:t>場所 </a:t>
            </a:r>
            <a:r>
              <a:rPr kumimoji="1" lang="en-US" altLang="ja-JP" dirty="0"/>
              <a:t>: Zoom </a:t>
            </a:r>
            <a:r>
              <a:rPr kumimoji="1" lang="ja-JP" altLang="en-US" dirty="0"/>
              <a:t>ミーティング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質問したいことがある人は接続してください</a:t>
            </a:r>
            <a:r>
              <a:rPr kumimoji="1" lang="en-US" altLang="ja-JP" dirty="0"/>
              <a:t>.</a:t>
            </a:r>
          </a:p>
          <a:p>
            <a:pPr lvl="3"/>
            <a:r>
              <a:rPr lang="ja-JP" altLang="en-US" dirty="0"/>
              <a:t>出席はとりません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pPr lvl="2"/>
            <a:r>
              <a:rPr lang="ja-JP" altLang="en-US" dirty="0"/>
              <a:t>接続先情報は </a:t>
            </a:r>
            <a:r>
              <a:rPr lang="en-US" altLang="ja-JP" dirty="0"/>
              <a:t>BEEF </a:t>
            </a:r>
            <a:r>
              <a:rPr lang="ja-JP" altLang="en-US" dirty="0"/>
              <a:t>を参照すること</a:t>
            </a:r>
            <a:r>
              <a:rPr lang="en-US" altLang="ja-JP" dirty="0"/>
              <a:t>.</a:t>
            </a:r>
          </a:p>
          <a:p>
            <a:pPr lvl="1"/>
            <a:r>
              <a:rPr kumimoji="1" lang="ja-JP" altLang="en-US" dirty="0"/>
              <a:t>注意</a:t>
            </a:r>
            <a:r>
              <a:rPr kumimoji="1" lang="en-US" altLang="ja-JP" dirty="0"/>
              <a:t>:</a:t>
            </a:r>
          </a:p>
          <a:p>
            <a:pPr lvl="2"/>
            <a:r>
              <a:rPr kumimoji="1" lang="ja-JP" altLang="en-US" b="1" dirty="0">
                <a:solidFill>
                  <a:srgbClr val="FF0000"/>
                </a:solidFill>
              </a:rPr>
              <a:t>履修生が居ない場合は </a:t>
            </a:r>
            <a:r>
              <a:rPr kumimoji="1" lang="en-US" altLang="ja-JP" b="1" dirty="0">
                <a:solidFill>
                  <a:srgbClr val="FF0000"/>
                </a:solidFill>
              </a:rPr>
              <a:t>(</a:t>
            </a:r>
            <a:r>
              <a:rPr kumimoji="1" lang="ja-JP" altLang="en-US" b="1" dirty="0">
                <a:solidFill>
                  <a:srgbClr val="FF0000"/>
                </a:solidFill>
              </a:rPr>
              <a:t>居なくなったら</a:t>
            </a:r>
            <a:r>
              <a:rPr kumimoji="1" lang="en-US" altLang="ja-JP" b="1" dirty="0">
                <a:solidFill>
                  <a:srgbClr val="FF0000"/>
                </a:solidFill>
              </a:rPr>
              <a:t>) </a:t>
            </a:r>
            <a:r>
              <a:rPr kumimoji="1" lang="ja-JP" altLang="en-US" b="1" dirty="0">
                <a:solidFill>
                  <a:srgbClr val="FF0000"/>
                </a:solidFill>
              </a:rPr>
              <a:t>教員・</a:t>
            </a:r>
            <a:r>
              <a:rPr kumimoji="1" lang="en-US" altLang="ja-JP" b="1" dirty="0">
                <a:solidFill>
                  <a:srgbClr val="FF0000"/>
                </a:solidFill>
              </a:rPr>
              <a:t>TA </a:t>
            </a:r>
            <a:r>
              <a:rPr kumimoji="1" lang="ja-JP" altLang="en-US" b="1" dirty="0">
                <a:solidFill>
                  <a:srgbClr val="FF0000"/>
                </a:solidFill>
              </a:rPr>
              <a:t>は </a:t>
            </a:r>
            <a:r>
              <a:rPr lang="en-US" altLang="ja-JP" b="1" dirty="0">
                <a:solidFill>
                  <a:srgbClr val="FF0000"/>
                </a:solidFill>
              </a:rPr>
              <a:t>Zoom </a:t>
            </a:r>
            <a:r>
              <a:rPr lang="ja-JP" altLang="en-US" b="1" dirty="0">
                <a:solidFill>
                  <a:srgbClr val="FF0000"/>
                </a:solidFill>
              </a:rPr>
              <a:t>ミーティングから</a:t>
            </a:r>
            <a:r>
              <a:rPr kumimoji="1" lang="ja-JP" altLang="en-US" b="1" dirty="0">
                <a:solidFill>
                  <a:srgbClr val="FF0000"/>
                </a:solidFill>
              </a:rPr>
              <a:t>退室します</a:t>
            </a:r>
            <a:r>
              <a:rPr kumimoji="1" lang="en-US" altLang="ja-JP" b="1" dirty="0">
                <a:solidFill>
                  <a:srgbClr val="FF0000"/>
                </a:solidFill>
              </a:rPr>
              <a:t>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425</Words>
  <Application>Microsoft Office PowerPoint</Application>
  <PresentationFormat>画面に合わせる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  <vt:lpstr>本日のお願い</vt:lpstr>
      <vt:lpstr>次回についての連絡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163</cp:revision>
  <cp:lastPrinted>2017-10-10T06:11:03Z</cp:lastPrinted>
  <dcterms:created xsi:type="dcterms:W3CDTF">2017-10-04T08:26:06Z</dcterms:created>
  <dcterms:modified xsi:type="dcterms:W3CDTF">2024-06-17T04:22:02Z</dcterms:modified>
</cp:coreProperties>
</file>