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7" r:id="rId2"/>
    <p:sldId id="296" r:id="rId3"/>
    <p:sldId id="294" r:id="rId4"/>
    <p:sldId id="287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4" autoAdjust="0"/>
    <p:restoredTop sz="94660"/>
  </p:normalViewPr>
  <p:slideViewPr>
    <p:cSldViewPr snapToGrid="0">
      <p:cViewPr varScale="1">
        <p:scale>
          <a:sx n="84" d="100"/>
          <a:sy n="84" d="100"/>
        </p:scale>
        <p:origin x="61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5525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1024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1735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802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788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8357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374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608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2384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369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6287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8607A-C767-49FF-B5C6-AC3A8DABB63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9291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fd-dennou.org/" TargetMode="External"/><Relationship Id="rId2" Type="http://schemas.openxmlformats.org/officeDocument/2006/relationships/hyperlink" Target="http://itpass.scitec.kobe-u.ac.jp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://www.cps-jp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2499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ja-JP" altLang="en-US" sz="53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惑星学実験実習の基礎</a:t>
            </a:r>
            <a:r>
              <a:rPr lang="en-US" altLang="ja-JP" sz="53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II</a:t>
            </a:r>
            <a:br>
              <a:rPr lang="en-US" altLang="ja-JP" sz="53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数値計算入門編</a:t>
            </a:r>
            <a:br>
              <a:rPr lang="en-US" altLang="ja-JP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金曜日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1-2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限</a:t>
            </a:r>
            <a:b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前期後半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@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基盤センター分館第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演習室</a:t>
            </a:r>
            <a:endParaRPr lang="ja-JP" altLang="en-US" sz="4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099" name="Rectangle 5"/>
          <p:cNvSpPr>
            <a:spLocks noChangeArrowheads="1"/>
          </p:cNvSpPr>
          <p:nvPr/>
        </p:nvSpPr>
        <p:spPr bwMode="auto">
          <a:xfrm>
            <a:off x="633045" y="2264220"/>
            <a:ext cx="8106508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latin typeface="ＭＳ Ｐゴシック" panose="020B0600070205080204" pitchFamily="50" charset="-128"/>
              </a:rPr>
              <a:t>理学研究科　惑星学専攻</a:t>
            </a:r>
          </a:p>
          <a:p>
            <a:pPr algn="ctr">
              <a:lnSpc>
                <a:spcPct val="80000"/>
              </a:lnSpc>
              <a:buNone/>
            </a:pPr>
            <a:r>
              <a:rPr lang="ja-JP" altLang="en-US" sz="2400" b="1" dirty="0">
                <a:latin typeface="ＭＳ Ｐゴシック" panose="020B0600070205080204" pitchFamily="50" charset="-128"/>
              </a:rPr>
              <a:t>牧野淳一郎・斎藤貴之・高橋芳幸・樫村博基・白井慶</a:t>
            </a:r>
            <a:endParaRPr lang="en-US" altLang="ja-JP" sz="2400" b="1" dirty="0">
              <a:latin typeface="ＭＳ Ｐゴシック" panose="020B0600070205080204" pitchFamily="50" charset="-128"/>
            </a:endParaRPr>
          </a:p>
          <a:p>
            <a:pPr algn="ctr">
              <a:lnSpc>
                <a:spcPct val="80000"/>
              </a:lnSpc>
              <a:buNone/>
            </a:pPr>
            <a:r>
              <a:rPr lang="ja-JP" altLang="en-US" sz="2400" b="1" dirty="0">
                <a:latin typeface="ＭＳ Ｐゴシック" panose="020B0600070205080204" pitchFamily="50" charset="-128"/>
              </a:rPr>
              <a:t>入場 柚太</a:t>
            </a:r>
            <a:r>
              <a:rPr lang="en-US" altLang="ja-JP" sz="2400" b="1" dirty="0">
                <a:latin typeface="ＭＳ Ｐゴシック" panose="020B0600070205080204" pitchFamily="50" charset="-128"/>
              </a:rPr>
              <a:t>(M2)</a:t>
            </a:r>
            <a:endParaRPr lang="ja-JP" altLang="en-US" sz="2400" b="1" dirty="0">
              <a:latin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ja-JP" sz="2400" b="1" dirty="0">
                <a:latin typeface="ＭＳ Ｐゴシック" panose="020B0600070205080204" pitchFamily="50" charset="-128"/>
              </a:rPr>
              <a:t>2024 </a:t>
            </a:r>
            <a:r>
              <a:rPr lang="ja-JP" altLang="en-US" sz="2400" b="1" dirty="0">
                <a:latin typeface="ＭＳ Ｐゴシック" panose="020B0600070205080204" pitchFamily="50" charset="-128"/>
              </a:rPr>
              <a:t>年 </a:t>
            </a:r>
            <a:r>
              <a:rPr lang="en-US" altLang="ja-JP" sz="2400" b="1" dirty="0">
                <a:latin typeface="ＭＳ Ｐゴシック" panose="020B0600070205080204" pitchFamily="50" charset="-128"/>
              </a:rPr>
              <a:t>6 </a:t>
            </a:r>
            <a:r>
              <a:rPr lang="ja-JP" altLang="en-US" sz="2400" b="1" dirty="0">
                <a:latin typeface="ＭＳ Ｐゴシック" panose="020B0600070205080204" pitchFamily="50" charset="-128"/>
              </a:rPr>
              <a:t>月 </a:t>
            </a:r>
            <a:r>
              <a:rPr lang="en-US" altLang="ja-JP" sz="2400" b="1" dirty="0">
                <a:latin typeface="ＭＳ Ｐゴシック" panose="020B0600070205080204" pitchFamily="50" charset="-128"/>
              </a:rPr>
              <a:t>7 </a:t>
            </a:r>
            <a:r>
              <a:rPr lang="ja-JP" altLang="en-US" sz="2400" b="1" dirty="0">
                <a:latin typeface="ＭＳ Ｐゴシック" panose="020B0600070205080204" pitchFamily="50" charset="-128"/>
              </a:rPr>
              <a:t>日～</a:t>
            </a:r>
            <a:endParaRPr lang="en-US" altLang="ja-JP" sz="2400" b="1" dirty="0">
              <a:latin typeface="ＭＳ Ｐゴシック" panose="020B0600070205080204" pitchFamily="50" charset="-128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646238" y="4402931"/>
            <a:ext cx="577215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  <a:defRPr/>
            </a:pPr>
            <a:r>
              <a:rPr lang="ja-JP" altLang="en-US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提供</a:t>
            </a: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r>
              <a:rPr lang="en-US" altLang="ja-JP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ITPASS</a:t>
            </a:r>
            <a:r>
              <a:rPr lang="ja-JP" altLang="en-US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kern="0" dirty="0">
                <a:latin typeface="ＭＳ Ｐゴシック" panose="020B0600070205080204" pitchFamily="50" charset="-128"/>
                <a:ea typeface="ＭＳ Ｐゴシック" panose="020B0600070205080204" pitchFamily="50" charset="-128"/>
                <a:hlinkClick r:id="rId2"/>
              </a:rPr>
              <a:t>http://itpass.scitec.kobe-u.ac.jp/</a:t>
            </a: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r>
              <a:rPr lang="ja-JP" altLang="en-US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地球流体電脳倶楽部　</a:t>
            </a:r>
            <a:r>
              <a:rPr lang="en-US" altLang="ja-JP" kern="0" dirty="0">
                <a:latin typeface="ＭＳ Ｐゴシック" panose="020B0600070205080204" pitchFamily="50" charset="-128"/>
                <a:ea typeface="ＭＳ Ｐゴシック" panose="020B0600070205080204" pitchFamily="50" charset="-128"/>
                <a:hlinkClick r:id="rId3"/>
              </a:rPr>
              <a:t>http://www.gfd-dennou.org/</a:t>
            </a: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r>
              <a:rPr lang="en-US" altLang="ja-JP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CPS</a:t>
            </a:r>
            <a:r>
              <a:rPr lang="ja-JP" altLang="en-US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惑星科学研究センター　</a:t>
            </a:r>
            <a:r>
              <a:rPr lang="en-US" altLang="ja-JP" kern="0" dirty="0">
                <a:latin typeface="ＭＳ Ｐゴシック" panose="020B0600070205080204" pitchFamily="50" charset="-128"/>
                <a:ea typeface="ＭＳ Ｐゴシック" panose="020B0600070205080204" pitchFamily="50" charset="-128"/>
                <a:hlinkClick r:id="rId4"/>
              </a:rPr>
              <a:t>http://www.cps-jp.org/</a:t>
            </a:r>
            <a:r>
              <a:rPr lang="ja-JP" altLang="en-US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9893" y="5270659"/>
            <a:ext cx="1777598" cy="463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9893" y="5942012"/>
            <a:ext cx="122180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2104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予定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ja-JP" dirty="0"/>
              <a:t>6/07(</a:t>
            </a:r>
            <a:r>
              <a:rPr lang="ja-JP" altLang="en-US" dirty="0"/>
              <a:t>金</a:t>
            </a:r>
            <a:r>
              <a:rPr lang="en-US" altLang="ja-JP" dirty="0"/>
              <a:t>)</a:t>
            </a:r>
            <a:r>
              <a:rPr lang="ja-JP" altLang="en-US" dirty="0"/>
              <a:t>  第</a:t>
            </a:r>
            <a:r>
              <a:rPr lang="en-US" altLang="ja-JP" dirty="0"/>
              <a:t> 1 </a:t>
            </a:r>
            <a:r>
              <a:rPr lang="ja-JP" altLang="en-US" dirty="0"/>
              <a:t>回 最低限 </a:t>
            </a:r>
            <a:r>
              <a:rPr lang="en-US" altLang="ja-JP" dirty="0"/>
              <a:t>Unix</a:t>
            </a:r>
            <a:r>
              <a:rPr lang="ja-JP" altLang="en-US" dirty="0"/>
              <a:t>１</a:t>
            </a:r>
          </a:p>
          <a:p>
            <a:pPr marL="0" indent="0">
              <a:buNone/>
            </a:pPr>
            <a:r>
              <a:rPr lang="en-US" altLang="ja-JP" dirty="0"/>
              <a:t>6/14(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回 最低限 </a:t>
            </a:r>
            <a:r>
              <a:rPr lang="en-US" altLang="ja-JP" dirty="0"/>
              <a:t>Unix</a:t>
            </a:r>
            <a:r>
              <a:rPr lang="ja-JP" altLang="en-US" dirty="0"/>
              <a:t>２ </a:t>
            </a:r>
            <a:r>
              <a:rPr lang="en-US" altLang="ja-JP" dirty="0"/>
              <a:t>(</a:t>
            </a:r>
            <a:r>
              <a:rPr lang="ja-JP" altLang="en-US" dirty="0"/>
              <a:t>とエディタ</a:t>
            </a:r>
            <a:r>
              <a:rPr lang="en-US" altLang="ja-JP" dirty="0"/>
              <a:t>)</a:t>
            </a:r>
            <a:endParaRPr lang="ja-JP" altLang="en-US" dirty="0"/>
          </a:p>
          <a:p>
            <a:pPr marL="0" indent="0">
              <a:buNone/>
            </a:pPr>
            <a:r>
              <a:rPr lang="en-US" altLang="ja-JP" dirty="0"/>
              <a:t>6/21(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回 最低限グラフィックス </a:t>
            </a:r>
            <a:r>
              <a:rPr lang="en-US" altLang="ja-JP" dirty="0"/>
              <a:t>(GNUPLOT)</a:t>
            </a:r>
            <a:endParaRPr lang="ja-JP" altLang="en-US" dirty="0"/>
          </a:p>
          <a:p>
            <a:pPr marL="0" indent="0">
              <a:buNone/>
            </a:pPr>
            <a:r>
              <a:rPr lang="en-US" altLang="ja-JP" dirty="0"/>
              <a:t>6/28(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回 </a:t>
            </a:r>
            <a:r>
              <a:rPr lang="en-US" altLang="ja-JP" dirty="0"/>
              <a:t>Fortran </a:t>
            </a:r>
            <a:r>
              <a:rPr lang="ja-JP" altLang="en-US" dirty="0"/>
              <a:t>入門１</a:t>
            </a:r>
          </a:p>
          <a:p>
            <a:pPr marL="0" indent="0">
              <a:buNone/>
            </a:pPr>
            <a:r>
              <a:rPr lang="en-US" altLang="ja-JP" dirty="0"/>
              <a:t>7/05(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回 </a:t>
            </a:r>
            <a:r>
              <a:rPr lang="en-US" altLang="ja-JP" dirty="0"/>
              <a:t>Fortran </a:t>
            </a:r>
            <a:r>
              <a:rPr lang="ja-JP" altLang="en-US" dirty="0"/>
              <a:t>入門２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7/12(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6 </a:t>
            </a:r>
            <a:r>
              <a:rPr lang="ja-JP" altLang="en-US" dirty="0"/>
              <a:t>回 </a:t>
            </a:r>
            <a:r>
              <a:rPr lang="en-US" altLang="ja-JP" dirty="0"/>
              <a:t>Fortran </a:t>
            </a:r>
            <a:r>
              <a:rPr lang="ja-JP" altLang="en-US" dirty="0"/>
              <a:t>入門３</a:t>
            </a:r>
          </a:p>
          <a:p>
            <a:pPr marL="0" indent="0">
              <a:buNone/>
            </a:pPr>
            <a:r>
              <a:rPr lang="en-US" altLang="ja-JP" dirty="0">
                <a:solidFill>
                  <a:schemeClr val="bg2">
                    <a:lumMod val="75000"/>
                  </a:schemeClr>
                </a:solidFill>
              </a:rPr>
              <a:t>7/19(</a:t>
            </a:r>
            <a:r>
              <a:rPr lang="ja-JP" altLang="en-US" dirty="0">
                <a:solidFill>
                  <a:schemeClr val="bg2">
                    <a:lumMod val="75000"/>
                  </a:schemeClr>
                </a:solidFill>
              </a:rPr>
              <a:t>金</a:t>
            </a:r>
            <a:r>
              <a:rPr lang="en-US" altLang="ja-JP" dirty="0">
                <a:solidFill>
                  <a:schemeClr val="bg2">
                    <a:lumMod val="75000"/>
                  </a:schemeClr>
                </a:solidFill>
              </a:rPr>
              <a:t>)  </a:t>
            </a:r>
            <a:r>
              <a:rPr lang="ja-JP" altLang="en-US" dirty="0">
                <a:solidFill>
                  <a:schemeClr val="bg2">
                    <a:lumMod val="75000"/>
                  </a:schemeClr>
                </a:solidFill>
              </a:rPr>
              <a:t>月曜日授業日のため開講しない</a:t>
            </a:r>
            <a:endParaRPr lang="en-US" altLang="ja-JP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altLang="ja-JP" dirty="0"/>
              <a:t>7/26(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7 </a:t>
            </a:r>
            <a:r>
              <a:rPr lang="ja-JP" altLang="en-US" dirty="0"/>
              <a:t>回 </a:t>
            </a:r>
            <a:r>
              <a:rPr lang="en-US" altLang="ja-JP" dirty="0"/>
              <a:t>Fortran </a:t>
            </a:r>
            <a:r>
              <a:rPr lang="ja-JP" altLang="en-US" dirty="0"/>
              <a:t>入門４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8/02(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質問・相談</a:t>
            </a:r>
          </a:p>
          <a:p>
            <a:pPr marL="0" indent="0">
              <a:buNone/>
            </a:pPr>
            <a:r>
              <a:rPr kumimoji="1" lang="en-US" altLang="ja-JP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57091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本日の実習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1 </a:t>
            </a:r>
            <a:r>
              <a:rPr kumimoji="1" lang="ja-JP" altLang="en-US" dirty="0"/>
              <a:t>限</a:t>
            </a:r>
            <a:endParaRPr kumimoji="1" lang="en-US" altLang="ja-JP" dirty="0"/>
          </a:p>
          <a:p>
            <a:pPr lvl="1"/>
            <a:r>
              <a:rPr lang="en-US" altLang="ja-JP" dirty="0"/>
              <a:t>Fortran </a:t>
            </a:r>
            <a:r>
              <a:rPr lang="ja-JP" altLang="en-US" dirty="0"/>
              <a:t>入門３</a:t>
            </a:r>
            <a:endParaRPr lang="en-US" altLang="ja-JP" dirty="0"/>
          </a:p>
          <a:p>
            <a:pPr lvl="2"/>
            <a:r>
              <a:rPr lang="ja-JP" altLang="en-US" dirty="0"/>
              <a:t>サブルーチンと関数</a:t>
            </a:r>
            <a:endParaRPr lang="en-US" altLang="ja-JP" dirty="0"/>
          </a:p>
          <a:p>
            <a:r>
              <a:rPr kumimoji="1" lang="en-US" altLang="ja-JP" dirty="0"/>
              <a:t>2 </a:t>
            </a:r>
            <a:r>
              <a:rPr kumimoji="1" lang="ja-JP" altLang="en-US" dirty="0"/>
              <a:t>限</a:t>
            </a:r>
            <a:endParaRPr kumimoji="1" lang="en-US" altLang="ja-JP" dirty="0"/>
          </a:p>
          <a:p>
            <a:pPr lvl="1"/>
            <a:r>
              <a:rPr lang="en-US" altLang="ja-JP" dirty="0"/>
              <a:t>Fortran </a:t>
            </a:r>
            <a:r>
              <a:rPr lang="ja-JP" altLang="en-US" dirty="0"/>
              <a:t>入門３</a:t>
            </a:r>
            <a:r>
              <a:rPr lang="en-US" altLang="ja-JP" dirty="0"/>
              <a:t> </a:t>
            </a:r>
            <a:r>
              <a:rPr lang="ja-JP" altLang="en-US" dirty="0"/>
              <a:t>続き</a:t>
            </a:r>
            <a:endParaRPr lang="en-US" altLang="ja-JP" dirty="0"/>
          </a:p>
          <a:p>
            <a:pPr lvl="1"/>
            <a:r>
              <a:rPr lang="ja-JP" altLang="en-US"/>
              <a:t>ここまでの復習</a:t>
            </a:r>
            <a:endParaRPr lang="en-US" altLang="ja-JP" dirty="0"/>
          </a:p>
          <a:p>
            <a:pPr lvl="1"/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46721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本日</a:t>
            </a:r>
            <a:r>
              <a:rPr lang="ja-JP" altLang="en-US"/>
              <a:t>の</a:t>
            </a:r>
            <a:r>
              <a:rPr kumimoji="1" lang="ja-JP" altLang="en-US" dirty="0"/>
              <a:t>課題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ja-JP" altLang="en-US" dirty="0"/>
              <a:t>今日の実習で作成したプログラムの中から一つを選んで</a:t>
            </a:r>
            <a:r>
              <a:rPr lang="en-US" altLang="ja-JP" dirty="0"/>
              <a:t>, </a:t>
            </a:r>
            <a:r>
              <a:rPr lang="ja-JP" altLang="en-US" dirty="0"/>
              <a:t>ソースコード（拡張子 </a:t>
            </a:r>
            <a:r>
              <a:rPr lang="en-US" altLang="ja-JP" dirty="0"/>
              <a:t>.f90</a:t>
            </a:r>
            <a:r>
              <a:rPr lang="ja-JP" altLang="en-US" dirty="0"/>
              <a:t> のテキストファイル）を提出しなさい</a:t>
            </a:r>
            <a:r>
              <a:rPr lang="en-US" altLang="ja-JP" dirty="0"/>
              <a:t>. </a:t>
            </a:r>
          </a:p>
          <a:p>
            <a:pPr lvl="1"/>
            <a:r>
              <a:rPr lang="ja-JP" altLang="en-US" dirty="0"/>
              <a:t>スクリーンショットの画像は提出物として認めません</a:t>
            </a:r>
            <a:r>
              <a:rPr lang="en-US" altLang="ja-JP" dirty="0"/>
              <a:t>.</a:t>
            </a:r>
          </a:p>
          <a:p>
            <a:r>
              <a:rPr lang="ja-JP" altLang="en-US"/>
              <a:t>以下</a:t>
            </a:r>
            <a:r>
              <a:rPr lang="ja-JP" altLang="en-US" dirty="0"/>
              <a:t>の内容を記入したレポートを提出しなさい</a:t>
            </a:r>
            <a:r>
              <a:rPr lang="en-US" altLang="ja-JP" dirty="0"/>
              <a:t>.</a:t>
            </a:r>
          </a:p>
          <a:p>
            <a:pPr lvl="1"/>
            <a:r>
              <a:rPr lang="ja-JP" altLang="en-US" dirty="0"/>
              <a:t>提出したプログラムが何をするプログラムなのかについての説明</a:t>
            </a:r>
            <a:r>
              <a:rPr lang="en-US" altLang="ja-JP" dirty="0"/>
              <a:t>.</a:t>
            </a:r>
          </a:p>
          <a:p>
            <a:pPr lvl="1"/>
            <a:r>
              <a:rPr lang="ja-JP" altLang="en-US" dirty="0"/>
              <a:t>今日の作業 </a:t>
            </a:r>
            <a:r>
              <a:rPr lang="en-US" altLang="ja-JP" dirty="0"/>
              <a:t>LOG</a:t>
            </a:r>
            <a:r>
              <a:rPr lang="ja-JP" altLang="en-US" dirty="0"/>
              <a:t>（何をやったかのリスト）</a:t>
            </a:r>
            <a:endParaRPr lang="en-US" altLang="ja-JP" dirty="0"/>
          </a:p>
          <a:p>
            <a:pPr lvl="2"/>
            <a:r>
              <a:rPr lang="ja-JP" altLang="en-US" dirty="0"/>
              <a:t>注意</a:t>
            </a:r>
            <a:endParaRPr lang="en-US" altLang="ja-JP" dirty="0"/>
          </a:p>
          <a:p>
            <a:pPr lvl="3"/>
            <a:r>
              <a:rPr lang="ja-JP" altLang="en-US" dirty="0"/>
              <a:t>例えば</a:t>
            </a:r>
            <a:r>
              <a:rPr lang="en-US" altLang="ja-JP" dirty="0"/>
              <a:t>, </a:t>
            </a:r>
            <a:r>
              <a:rPr lang="ja-JP" altLang="en-US" dirty="0"/>
              <a:t>「たくさんコマンドを打った」だけでは意味がない</a:t>
            </a:r>
            <a:r>
              <a:rPr lang="en-US" altLang="ja-JP" dirty="0"/>
              <a:t>.</a:t>
            </a:r>
          </a:p>
          <a:p>
            <a:pPr lvl="3"/>
            <a:r>
              <a:rPr lang="ja-JP" altLang="en-US" dirty="0"/>
              <a:t>何のためのコマンドで何ができたのかの情報が望ましい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提出先</a:t>
            </a:r>
            <a:r>
              <a:rPr lang="en-US" altLang="ja-JP" dirty="0"/>
              <a:t>	BEEF+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dirty="0"/>
              <a:t>提出期限</a:t>
            </a:r>
            <a:r>
              <a:rPr kumimoji="1" lang="en-US" altLang="ja-JP" dirty="0"/>
              <a:t>	</a:t>
            </a:r>
            <a:r>
              <a:rPr lang="ja-JP" altLang="en-US" dirty="0"/>
              <a:t>本日 </a:t>
            </a:r>
            <a:r>
              <a:rPr lang="en-US" altLang="ja-JP" dirty="0"/>
              <a:t>13:20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65865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341</TotalTime>
  <Words>332</Words>
  <Application>Microsoft Office PowerPoint</Application>
  <PresentationFormat>画面に合わせる (4:3)</PresentationFormat>
  <Paragraphs>41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惑星学実験実習の基礎II 数値計算入門編 金曜日1-2限 前期後半@基盤センター分館第1演習室</vt:lpstr>
      <vt:lpstr>予定</vt:lpstr>
      <vt:lpstr>本日の実習</vt:lpstr>
      <vt:lpstr>本日の課題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yot</dc:creator>
  <cp:lastModifiedBy>Takahashi Yoshiyuki</cp:lastModifiedBy>
  <cp:revision>147</cp:revision>
  <cp:lastPrinted>2017-10-10T06:11:03Z</cp:lastPrinted>
  <dcterms:created xsi:type="dcterms:W3CDTF">2017-10-04T08:26:06Z</dcterms:created>
  <dcterms:modified xsi:type="dcterms:W3CDTF">2024-06-17T04:22:27Z</dcterms:modified>
</cp:coreProperties>
</file>