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4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入門１</a:t>
            </a:r>
            <a:endParaRPr lang="en-US" altLang="ja-JP" dirty="0"/>
          </a:p>
          <a:p>
            <a:pPr lvl="2"/>
            <a:r>
              <a:rPr lang="en-US" altLang="ja-JP" dirty="0"/>
              <a:t>Fortran </a:t>
            </a:r>
            <a:r>
              <a:rPr lang="ja-JP" altLang="en-US" dirty="0"/>
              <a:t>の概要</a:t>
            </a:r>
            <a:endParaRPr lang="en-US" altLang="ja-JP" dirty="0"/>
          </a:p>
          <a:p>
            <a:pPr lvl="2"/>
            <a:r>
              <a:rPr lang="ja-JP" altLang="en-US" dirty="0"/>
              <a:t>コンパイル方法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入門１続き</a:t>
            </a:r>
            <a:endParaRPr lang="en-US" altLang="ja-JP" dirty="0"/>
          </a:p>
          <a:p>
            <a:pPr lvl="2"/>
            <a:r>
              <a:rPr kumimoji="1" lang="ja-JP" altLang="en-US" dirty="0"/>
              <a:t>変数</a:t>
            </a:r>
            <a:r>
              <a:rPr kumimoji="1" lang="en-US" altLang="ja-JP" dirty="0"/>
              <a:t>, </a:t>
            </a:r>
            <a:r>
              <a:rPr kumimoji="1" lang="ja-JP" altLang="en-US" dirty="0"/>
              <a:t>配列</a:t>
            </a:r>
            <a:r>
              <a:rPr kumimoji="1" lang="en-US" altLang="ja-JP" dirty="0"/>
              <a:t>, </a:t>
            </a:r>
            <a:r>
              <a:rPr kumimoji="1" lang="ja-JP" altLang="en-US" dirty="0"/>
              <a:t>組み込み関数</a:t>
            </a:r>
          </a:p>
        </p:txBody>
      </p:sp>
    </p:spTree>
    <p:extLst>
      <p:ext uri="{BB962C8B-B14F-4D97-AF65-F5344CB8AC3E}">
        <p14:creationId xmlns:p14="http://schemas.microsoft.com/office/powerpoint/2010/main" val="39467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</a:t>
            </a:r>
            <a:r>
              <a:rPr lang="ja-JP" altLang="en-US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今日の実習で作成したプログラムの中から一つを選んで</a:t>
            </a:r>
            <a:r>
              <a:rPr lang="en-US" altLang="ja-JP" dirty="0"/>
              <a:t>, </a:t>
            </a:r>
            <a:r>
              <a:rPr lang="ja-JP" altLang="en-US" dirty="0"/>
              <a:t>ソースコード（拡張子 </a:t>
            </a:r>
            <a:r>
              <a:rPr lang="en-US" altLang="ja-JP" dirty="0"/>
              <a:t>.f90</a:t>
            </a:r>
            <a:r>
              <a:rPr lang="ja-JP" altLang="en-US" dirty="0"/>
              <a:t> のテキストファイル）を提出しなさい</a:t>
            </a:r>
            <a:r>
              <a:rPr lang="en-US" altLang="ja-JP" dirty="0"/>
              <a:t>. </a:t>
            </a:r>
          </a:p>
          <a:p>
            <a:pPr lvl="1"/>
            <a:r>
              <a:rPr lang="ja-JP" altLang="en-US" dirty="0"/>
              <a:t>スクリーンショットの画像は提出物として認めません</a:t>
            </a:r>
            <a:r>
              <a:rPr lang="en-US" altLang="ja-JP" dirty="0"/>
              <a:t>.</a:t>
            </a:r>
          </a:p>
          <a:p>
            <a:r>
              <a:rPr lang="ja-JP" altLang="en-US"/>
              <a:t>以下</a:t>
            </a:r>
            <a:r>
              <a:rPr lang="ja-JP" altLang="en-US" dirty="0"/>
              <a:t>の内容を記入したレポートを提出しなさい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提出したプログラムが何をするプログラムなのかについての説明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336</Words>
  <Application>Microsoft Office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143</cp:revision>
  <cp:lastPrinted>2017-10-10T06:11:03Z</cp:lastPrinted>
  <dcterms:created xsi:type="dcterms:W3CDTF">2017-10-04T08:26:06Z</dcterms:created>
  <dcterms:modified xsi:type="dcterms:W3CDTF">2024-06-17T04:23:17Z</dcterms:modified>
</cp:coreProperties>
</file>