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52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42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819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98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2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32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7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046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12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21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5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C23EB-01D1-4076-A32B-454956B737E0}" type="datetimeFigureOut">
              <a:rPr kumimoji="1" lang="ja-JP" altLang="en-US" smtClean="0"/>
              <a:t>2023/6/5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85CD9-0CDD-4ADC-91EB-AEC08DD37C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54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エディタ</a:t>
            </a:r>
            <a:br>
              <a:rPr lang="en-US" altLang="ja-JP" dirty="0"/>
            </a:br>
            <a:r>
              <a:rPr lang="en-US" altLang="ja-JP" dirty="0" err="1"/>
              <a:t>emacs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5357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EF4302F7-4A06-457F-84F3-D0136AB03B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613" y="2754555"/>
            <a:ext cx="3454344" cy="296086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A58F530-5D8A-4C47-9DCB-12E346DC8E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77" y="2915570"/>
            <a:ext cx="4145212" cy="929383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1744CA-42CC-4187-B0FB-E5FA97BEB00B}"/>
              </a:ext>
            </a:extLst>
          </p:cNvPr>
          <p:cNvSpPr txBox="1"/>
          <p:nvPr/>
        </p:nvSpPr>
        <p:spPr>
          <a:xfrm>
            <a:off x="206140" y="946887"/>
            <a:ext cx="3908442" cy="11310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u="sng" dirty="0"/>
              <a:t>注意 </a:t>
            </a:r>
            <a:r>
              <a:rPr lang="en-US" altLang="ja-JP" sz="1350" b="1" u="sng" dirty="0"/>
              <a:t>1</a:t>
            </a:r>
            <a:endParaRPr lang="en-US" altLang="ja-JP" sz="1350" dirty="0"/>
          </a:p>
          <a:p>
            <a:r>
              <a:rPr lang="ja-JP" altLang="en-US" sz="1350" dirty="0"/>
              <a:t> </a:t>
            </a:r>
            <a:r>
              <a:rPr lang="en-US" altLang="ja-JP" sz="1350" dirty="0"/>
              <a:t>  $ emacs [</a:t>
            </a:r>
            <a:r>
              <a:rPr lang="ja-JP" altLang="en-US" sz="1350" dirty="0"/>
              <a:t>ファイル名</a:t>
            </a:r>
            <a:r>
              <a:rPr lang="en-US" altLang="ja-JP" sz="1350" dirty="0"/>
              <a:t>]</a:t>
            </a:r>
          </a:p>
          <a:p>
            <a:r>
              <a:rPr lang="ja-JP" altLang="en-US" sz="1350" dirty="0" err="1"/>
              <a:t>のように</a:t>
            </a:r>
            <a:r>
              <a:rPr lang="ja-JP" altLang="en-US" sz="1350" dirty="0"/>
              <a:t>起動すると</a:t>
            </a:r>
            <a:r>
              <a:rPr lang="en-US" altLang="ja-JP" sz="1350" dirty="0"/>
              <a:t>, </a:t>
            </a:r>
            <a:r>
              <a:rPr lang="ja-JP" altLang="en-US" sz="1350" dirty="0"/>
              <a:t>下のように縦に狭い </a:t>
            </a:r>
            <a:r>
              <a:rPr lang="en-US" altLang="ja-JP" sz="1350" dirty="0"/>
              <a:t>emacs </a:t>
            </a:r>
          </a:p>
          <a:p>
            <a:r>
              <a:rPr lang="ja-JP" altLang="en-US" sz="1350" dirty="0"/>
              <a:t>ウィンドウが起動するかもしれない</a:t>
            </a:r>
            <a:r>
              <a:rPr lang="en-US" altLang="ja-JP" sz="1350" dirty="0"/>
              <a:t>.</a:t>
            </a:r>
          </a:p>
          <a:p>
            <a:r>
              <a:rPr lang="ja-JP" altLang="en-US" sz="1350" dirty="0"/>
              <a:t>このときには</a:t>
            </a:r>
            <a:r>
              <a:rPr lang="en-US" altLang="ja-JP" sz="1350" dirty="0"/>
              <a:t>, </a:t>
            </a:r>
            <a:r>
              <a:rPr lang="ja-JP" altLang="en-US" sz="1350" dirty="0"/>
              <a:t>マウスで拡大すると良い</a:t>
            </a:r>
            <a:r>
              <a:rPr lang="en-US" altLang="ja-JP" sz="1350" dirty="0"/>
              <a:t>.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F1B324-B947-4EFC-BDF6-CC43A2E5CCBB}"/>
              </a:ext>
            </a:extLst>
          </p:cNvPr>
          <p:cNvSpPr txBox="1"/>
          <p:nvPr/>
        </p:nvSpPr>
        <p:spPr>
          <a:xfrm>
            <a:off x="4596254" y="946886"/>
            <a:ext cx="44424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b="1" u="sng" dirty="0"/>
              <a:t>注意 </a:t>
            </a:r>
            <a:r>
              <a:rPr lang="en-US" altLang="ja-JP" sz="1350" b="1" u="sng" dirty="0"/>
              <a:t>2</a:t>
            </a:r>
            <a:endParaRPr lang="en-US" altLang="ja-JP" sz="1350" dirty="0"/>
          </a:p>
          <a:p>
            <a:r>
              <a:rPr lang="ja-JP" altLang="en-US" sz="1350" dirty="0"/>
              <a:t> </a:t>
            </a:r>
            <a:r>
              <a:rPr lang="en-US" altLang="ja-JP" sz="1350" dirty="0"/>
              <a:t>  $ emacs [</a:t>
            </a:r>
            <a:r>
              <a:rPr lang="ja-JP" altLang="en-US" sz="1350" dirty="0"/>
              <a:t>ファイル名</a:t>
            </a:r>
            <a:r>
              <a:rPr lang="en-US" altLang="ja-JP" sz="1350" dirty="0"/>
              <a:t>]</a:t>
            </a:r>
          </a:p>
          <a:p>
            <a:r>
              <a:rPr lang="ja-JP" altLang="en-US" sz="1350" dirty="0" err="1"/>
              <a:t>のように</a:t>
            </a:r>
            <a:r>
              <a:rPr lang="ja-JP" altLang="en-US" sz="1350" dirty="0"/>
              <a:t>起動すると</a:t>
            </a:r>
            <a:r>
              <a:rPr lang="en-US" altLang="ja-JP" sz="1350" dirty="0"/>
              <a:t>, </a:t>
            </a:r>
            <a:r>
              <a:rPr lang="ja-JP" altLang="en-US" sz="1350" dirty="0"/>
              <a:t>下のように </a:t>
            </a:r>
            <a:endParaRPr lang="en-US" altLang="ja-JP" sz="1350" dirty="0"/>
          </a:p>
          <a:p>
            <a:r>
              <a:rPr lang="en-US" altLang="ja-JP" sz="1350" dirty="0"/>
              <a:t>  “welcome to GNU Emacs”</a:t>
            </a:r>
          </a:p>
          <a:p>
            <a:r>
              <a:rPr lang="ja-JP" altLang="en-US" sz="1350" dirty="0"/>
              <a:t>のメッセージが表示され</a:t>
            </a:r>
            <a:r>
              <a:rPr lang="en-US" altLang="ja-JP" sz="1350" dirty="0"/>
              <a:t>, </a:t>
            </a:r>
            <a:r>
              <a:rPr lang="ja-JP" altLang="en-US" sz="1350" dirty="0"/>
              <a:t>どのキーを叩いても文字を</a:t>
            </a:r>
            <a:endParaRPr lang="en-US" altLang="ja-JP" sz="1350" dirty="0"/>
          </a:p>
          <a:p>
            <a:r>
              <a:rPr lang="ja-JP" altLang="en-US" sz="1350" dirty="0"/>
              <a:t>入力できないかもしれない</a:t>
            </a:r>
            <a:r>
              <a:rPr lang="en-US" altLang="ja-JP" sz="1350" dirty="0"/>
              <a:t>. </a:t>
            </a:r>
          </a:p>
          <a:p>
            <a:r>
              <a:rPr lang="ja-JP" altLang="en-US" sz="1350" dirty="0"/>
              <a:t>このときには</a:t>
            </a:r>
            <a:r>
              <a:rPr lang="en-US" altLang="ja-JP" sz="1350" dirty="0"/>
              <a:t>, </a:t>
            </a:r>
            <a:r>
              <a:rPr lang="ja-JP" altLang="en-US" sz="1350" dirty="0"/>
              <a:t>下の「</a:t>
            </a:r>
            <a:r>
              <a:rPr lang="en-US" altLang="ja-JP" sz="1350" dirty="0"/>
              <a:t>×</a:t>
            </a:r>
            <a:r>
              <a:rPr lang="ja-JP" altLang="en-US" sz="1350" dirty="0"/>
              <a:t>」印をクリックすると良い</a:t>
            </a:r>
            <a:r>
              <a:rPr lang="en-US" altLang="ja-JP" sz="1350" dirty="0"/>
              <a:t>.</a:t>
            </a:r>
          </a:p>
          <a:p>
            <a:r>
              <a:rPr lang="en-US" altLang="ja-JP" sz="1350" dirty="0"/>
              <a:t>(“welcome” </a:t>
            </a:r>
            <a:r>
              <a:rPr lang="ja-JP" altLang="en-US" sz="1350" dirty="0"/>
              <a:t>メッセージのバッファを消すことができる</a:t>
            </a:r>
            <a:r>
              <a:rPr lang="en-US" altLang="ja-JP" sz="1350" dirty="0"/>
              <a:t>.)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E3044631-7286-4574-93B5-EE9C22523E35}"/>
              </a:ext>
            </a:extLst>
          </p:cNvPr>
          <p:cNvSpPr/>
          <p:nvPr/>
        </p:nvSpPr>
        <p:spPr>
          <a:xfrm>
            <a:off x="5486400" y="2998139"/>
            <a:ext cx="339918" cy="33991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</p:spTree>
    <p:extLst>
      <p:ext uri="{BB962C8B-B14F-4D97-AF65-F5344CB8AC3E}">
        <p14:creationId xmlns:p14="http://schemas.microsoft.com/office/powerpoint/2010/main" val="10202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（テキスト）エディタ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ja-JP" altLang="en-US" dirty="0"/>
              <a:t>アプリケーションソフトウェアのひとつ</a:t>
            </a:r>
          </a:p>
          <a:p>
            <a:pPr lvl="1"/>
            <a:r>
              <a:rPr lang="ja-JP" altLang="en-US" dirty="0"/>
              <a:t>テキストファイルの編集を目的とする</a:t>
            </a:r>
          </a:p>
          <a:p>
            <a:pPr lvl="1"/>
            <a:r>
              <a:rPr lang="ja-JP" altLang="en-US" dirty="0"/>
              <a:t>もとはプログラム作成ソフトウェア</a:t>
            </a:r>
          </a:p>
          <a:p>
            <a:pPr lvl="1"/>
            <a:r>
              <a:rPr lang="ja-JP" altLang="en-US" dirty="0"/>
              <a:t>通常の文書からプログラムや各種設定ファイルの作成・編集まで幅広く使うことができる</a:t>
            </a:r>
          </a:p>
          <a:p>
            <a:pPr lvl="1"/>
            <a:r>
              <a:rPr lang="ja-JP" altLang="en-US" dirty="0"/>
              <a:t>文書作成ソフトウェア </a:t>
            </a:r>
            <a:r>
              <a:rPr lang="en-US" altLang="ja-JP" dirty="0"/>
              <a:t>(MS Word </a:t>
            </a:r>
            <a:r>
              <a:rPr lang="ja-JP" altLang="en-US" dirty="0"/>
              <a:t>等</a:t>
            </a:r>
            <a:r>
              <a:rPr lang="en-US" altLang="ja-JP" dirty="0"/>
              <a:t>) </a:t>
            </a:r>
            <a:r>
              <a:rPr lang="ja-JP" altLang="en-US" dirty="0"/>
              <a:t>とは異なる</a:t>
            </a:r>
            <a:endParaRPr lang="en-US" altLang="ja-JP" dirty="0"/>
          </a:p>
          <a:p>
            <a:pPr lvl="2"/>
            <a:r>
              <a:rPr lang="ja-JP" altLang="en-US" dirty="0"/>
              <a:t>文書レイアウトに関する機能はない</a:t>
            </a:r>
          </a:p>
          <a:p>
            <a:r>
              <a:rPr lang="ja-JP" altLang="en-US" dirty="0"/>
              <a:t>いろいろな種類がある</a:t>
            </a:r>
          </a:p>
          <a:p>
            <a:pPr lvl="1"/>
            <a:r>
              <a:rPr lang="en-US" altLang="ja-JP" dirty="0" err="1"/>
              <a:t>emacs</a:t>
            </a:r>
            <a:r>
              <a:rPr lang="en-US" altLang="ja-JP" dirty="0"/>
              <a:t>, vi, </a:t>
            </a:r>
            <a:r>
              <a:rPr lang="en-US" altLang="ja-JP" dirty="0" err="1"/>
              <a:t>gedit</a:t>
            </a:r>
            <a:r>
              <a:rPr lang="en-US" altLang="ja-JP" dirty="0"/>
              <a:t>, </a:t>
            </a:r>
            <a:r>
              <a:rPr lang="ja-JP" altLang="en-US" dirty="0"/>
              <a:t>メモ帳 </a:t>
            </a:r>
            <a:r>
              <a:rPr lang="en-US" altLang="ja-JP" dirty="0"/>
              <a:t>(Windows), </a:t>
            </a:r>
            <a:r>
              <a:rPr lang="ja-JP" altLang="en-US" dirty="0"/>
              <a:t>テキストエディット </a:t>
            </a:r>
            <a:r>
              <a:rPr lang="en-US" altLang="ja-JP" dirty="0"/>
              <a:t>(</a:t>
            </a:r>
            <a:r>
              <a:rPr lang="en-US" altLang="ja-JP" dirty="0" err="1"/>
              <a:t>macOS</a:t>
            </a:r>
            <a:r>
              <a:rPr lang="en-US" altLang="ja-JP" dirty="0"/>
              <a:t>)</a:t>
            </a:r>
          </a:p>
          <a:p>
            <a:pPr lvl="1"/>
            <a:r>
              <a:rPr lang="ja-JP" altLang="en-US" dirty="0"/>
              <a:t>基本的に好みに応じて使ってよい</a:t>
            </a:r>
          </a:p>
          <a:p>
            <a:pPr lvl="1"/>
            <a:r>
              <a:rPr lang="ja-JP" altLang="en-US" dirty="0"/>
              <a:t>今日の実習では </a:t>
            </a:r>
            <a:r>
              <a:rPr lang="en-US" altLang="ja-JP" dirty="0" err="1"/>
              <a:t>emacs</a:t>
            </a:r>
            <a:r>
              <a:rPr lang="en-US" altLang="ja-JP" dirty="0"/>
              <a:t> (</a:t>
            </a:r>
            <a:r>
              <a:rPr lang="ja-JP" altLang="en-US" dirty="0"/>
              <a:t>「イーマックス」</a:t>
            </a:r>
            <a:r>
              <a:rPr lang="en-US" altLang="ja-JP"/>
              <a:t>) </a:t>
            </a:r>
            <a:r>
              <a:rPr lang="ja-JP" altLang="en-US"/>
              <a:t>を</a:t>
            </a:r>
            <a:r>
              <a:rPr lang="ja-JP" altLang="en-US" dirty="0"/>
              <a:t>紹介・練習する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087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emacs</a:t>
            </a:r>
            <a:r>
              <a:rPr kumimoji="1" lang="en-US" altLang="ja-JP" dirty="0"/>
              <a:t> </a:t>
            </a:r>
            <a:r>
              <a:rPr kumimoji="1" lang="ja-JP" altLang="en-US" dirty="0"/>
              <a:t>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/>
              <a:t>GNU </a:t>
            </a:r>
            <a:r>
              <a:rPr kumimoji="1" lang="en-US" altLang="ja-JP" dirty="0" err="1"/>
              <a:t>Emacs</a:t>
            </a:r>
            <a:endParaRPr kumimoji="1" lang="en-US" altLang="ja-JP" dirty="0"/>
          </a:p>
          <a:p>
            <a:pPr lvl="1"/>
            <a:r>
              <a:rPr lang="en-US" altLang="ja-JP" dirty="0"/>
              <a:t>An extensible, customizable, free/</a:t>
            </a:r>
            <a:r>
              <a:rPr lang="en-US" altLang="ja-JP" dirty="0" err="1"/>
              <a:t>libre</a:t>
            </a:r>
            <a:r>
              <a:rPr lang="en-US" altLang="ja-JP" dirty="0"/>
              <a:t> text editor — and more.  (https://www.gnu.org/software/emacs/)</a:t>
            </a:r>
          </a:p>
          <a:p>
            <a:r>
              <a:rPr kumimoji="1" lang="en-US" altLang="ja-JP" dirty="0"/>
              <a:t>Unix/Linux </a:t>
            </a:r>
            <a:r>
              <a:rPr lang="ja-JP" altLang="en-US" dirty="0"/>
              <a:t>における代表的な</a:t>
            </a:r>
            <a:r>
              <a:rPr kumimoji="1" lang="ja-JP" altLang="en-US" dirty="0"/>
              <a:t>テキストエディタの一つ</a:t>
            </a:r>
            <a:r>
              <a:rPr kumimoji="1" lang="en-US" altLang="ja-JP" dirty="0"/>
              <a:t>.</a:t>
            </a:r>
          </a:p>
          <a:p>
            <a:pPr lvl="1"/>
            <a:r>
              <a:rPr lang="en-US" altLang="ja-JP" dirty="0"/>
              <a:t>Unix/Linux </a:t>
            </a:r>
            <a:r>
              <a:rPr lang="ja-JP" altLang="en-US" dirty="0"/>
              <a:t>のみならず</a:t>
            </a:r>
            <a:r>
              <a:rPr lang="en-US" altLang="ja-JP" dirty="0"/>
              <a:t>, macOS, Windows </a:t>
            </a:r>
            <a:r>
              <a:rPr lang="ja-JP" altLang="en-US" dirty="0"/>
              <a:t>などの </a:t>
            </a:r>
            <a:r>
              <a:rPr lang="en-US" altLang="ja-JP" dirty="0"/>
              <a:t>OS </a:t>
            </a:r>
            <a:r>
              <a:rPr lang="ja-JP" altLang="en-US" dirty="0"/>
              <a:t>向けのバージョンも存在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多機能</a:t>
            </a:r>
            <a:endParaRPr lang="en-US" altLang="ja-JP" dirty="0"/>
          </a:p>
          <a:p>
            <a:pPr lvl="2"/>
            <a:r>
              <a:rPr kumimoji="1" lang="ja-JP" altLang="en-US" dirty="0"/>
              <a:t>プログラム作成に便利な機能（自動字下げ</a:t>
            </a:r>
            <a:r>
              <a:rPr kumimoji="1" lang="en-US" altLang="ja-JP" dirty="0"/>
              <a:t>, </a:t>
            </a:r>
            <a:r>
              <a:rPr kumimoji="1" lang="ja-JP" altLang="en-US" dirty="0"/>
              <a:t>色付け等）</a:t>
            </a:r>
            <a:endParaRPr kumimoji="1" lang="en-US" altLang="ja-JP" dirty="0"/>
          </a:p>
          <a:p>
            <a:pPr lvl="2"/>
            <a:r>
              <a:rPr lang="ja-JP" altLang="en-US" dirty="0"/>
              <a:t>プログラム実行可能</a:t>
            </a:r>
            <a:endParaRPr lang="en-US" altLang="ja-JP" dirty="0"/>
          </a:p>
          <a:p>
            <a:pPr marL="914400" lvl="2" indent="0">
              <a:buNone/>
            </a:pPr>
            <a:r>
              <a:rPr kumimoji="1" lang="en-US" altLang="ja-JP"/>
              <a:t>…</a:t>
            </a:r>
            <a:endParaRPr kumimoji="1" lang="en-US" altLang="ja-JP" dirty="0"/>
          </a:p>
          <a:p>
            <a:pPr lvl="1"/>
            <a:r>
              <a:rPr lang="ja-JP" altLang="en-US" dirty="0"/>
              <a:t>様々にカスタマイズ可能</a:t>
            </a:r>
            <a:endParaRPr lang="en-US" altLang="ja-JP" dirty="0"/>
          </a:p>
          <a:p>
            <a:pPr lvl="1"/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9542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起動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627" y="2958499"/>
            <a:ext cx="3332803" cy="3165045"/>
          </a:xfrm>
        </p:spPr>
      </p:pic>
      <p:sp>
        <p:nvSpPr>
          <p:cNvPr id="4" name="テキスト ボックス 3"/>
          <p:cNvSpPr txBox="1"/>
          <p:nvPr/>
        </p:nvSpPr>
        <p:spPr>
          <a:xfrm>
            <a:off x="883920" y="2028538"/>
            <a:ext cx="720090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/>
              <a:t>xxx@DESKTOP</a:t>
            </a:r>
            <a:r>
              <a:rPr kumimoji="1" lang="en-US" altLang="ja-JP" sz="2800" dirty="0"/>
              <a:t>: </a:t>
            </a:r>
            <a:r>
              <a:rPr lang="en-US" altLang="ja-JP" sz="2800" dirty="0"/>
              <a:t>$ emacs</a:t>
            </a:r>
          </a:p>
        </p:txBody>
      </p:sp>
      <p:cxnSp>
        <p:nvCxnSpPr>
          <p:cNvPr id="15" name="直線矢印コネクタ 14"/>
          <p:cNvCxnSpPr>
            <a:stCxn id="16" idx="1"/>
          </p:cNvCxnSpPr>
          <p:nvPr/>
        </p:nvCxnSpPr>
        <p:spPr>
          <a:xfrm flipH="1">
            <a:off x="4594361" y="2305311"/>
            <a:ext cx="512706" cy="26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5107067" y="2120645"/>
            <a:ext cx="2727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コマンドの後には </a:t>
            </a:r>
            <a:r>
              <a:rPr lang="en-US" altLang="ja-JP" dirty="0"/>
              <a:t>[Enter]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99403" y="4475645"/>
            <a:ext cx="3143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emacs</a:t>
            </a:r>
            <a:r>
              <a:rPr kumimoji="1" lang="en-US" altLang="ja-JP" dirty="0"/>
              <a:t> </a:t>
            </a:r>
            <a:r>
              <a:rPr kumimoji="1" lang="ja-JP" altLang="en-US" dirty="0"/>
              <a:t>用のウィンドウが起動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4195384" y="4660311"/>
            <a:ext cx="51889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341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emacs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の操作方法の特徴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dirty="0"/>
              <a:t>GUI </a:t>
            </a:r>
            <a:r>
              <a:rPr lang="ja-JP" altLang="en-US" dirty="0"/>
              <a:t>環境での </a:t>
            </a:r>
            <a:r>
              <a:rPr lang="en-US" altLang="ja-JP" dirty="0" err="1"/>
              <a:t>emacs</a:t>
            </a:r>
            <a:r>
              <a:rPr lang="en-US" altLang="ja-JP" dirty="0"/>
              <a:t> </a:t>
            </a:r>
            <a:r>
              <a:rPr lang="ja-JP" altLang="en-US" dirty="0"/>
              <a:t>では</a:t>
            </a:r>
            <a:r>
              <a:rPr lang="en-US" altLang="ja-JP" dirty="0"/>
              <a:t>, </a:t>
            </a:r>
            <a:r>
              <a:rPr lang="ja-JP" altLang="en-US" dirty="0"/>
              <a:t>マウスを使った操作も可能だが</a:t>
            </a:r>
            <a:r>
              <a:rPr lang="en-US" altLang="ja-JP" dirty="0"/>
              <a:t>, </a:t>
            </a:r>
            <a:r>
              <a:rPr lang="ja-JP" altLang="en-US" dirty="0"/>
              <a:t>キーボードの操作で様々なことができる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キーボードから手を離さずに素早い操作が可能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しかし</a:t>
            </a:r>
            <a:r>
              <a:rPr lang="en-US" altLang="ja-JP" dirty="0"/>
              <a:t>, </a:t>
            </a:r>
            <a:r>
              <a:rPr lang="ja-JP" altLang="en-US" dirty="0"/>
              <a:t>若干癖がある</a:t>
            </a:r>
            <a:r>
              <a:rPr lang="en-US" altLang="ja-JP" dirty="0"/>
              <a:t>.</a:t>
            </a:r>
          </a:p>
          <a:p>
            <a:r>
              <a:rPr lang="en-US" altLang="ja-JP" dirty="0" err="1"/>
              <a:t>emacs</a:t>
            </a:r>
            <a:r>
              <a:rPr lang="en-US" altLang="ja-JP" dirty="0"/>
              <a:t> </a:t>
            </a:r>
            <a:r>
              <a:rPr lang="ja-JP" altLang="en-US" dirty="0"/>
              <a:t>では</a:t>
            </a:r>
            <a:r>
              <a:rPr lang="en-US" altLang="ja-JP" dirty="0"/>
              <a:t>, </a:t>
            </a:r>
            <a:r>
              <a:rPr lang="ja-JP" altLang="en-US" dirty="0"/>
              <a:t>下のような操作を良く行う</a:t>
            </a:r>
            <a:r>
              <a:rPr lang="en-US" altLang="ja-JP" dirty="0"/>
              <a:t>.</a:t>
            </a:r>
          </a:p>
          <a:p>
            <a:pPr lvl="1"/>
            <a:r>
              <a:rPr kumimoji="1" lang="en-US" altLang="ja-JP" dirty="0"/>
              <a:t>[Ctrl] </a:t>
            </a:r>
            <a:r>
              <a:rPr kumimoji="1" lang="ja-JP" altLang="en-US" dirty="0"/>
              <a:t>を押しながら</a:t>
            </a:r>
            <a:r>
              <a:rPr lang="ja-JP" altLang="en-US" dirty="0"/>
              <a:t>何かのキーを押す</a:t>
            </a:r>
            <a:endParaRPr lang="en-US" altLang="ja-JP" dirty="0"/>
          </a:p>
          <a:p>
            <a:pPr lvl="1"/>
            <a:r>
              <a:rPr lang="en-US" altLang="ja-JP" dirty="0"/>
              <a:t>[Esc] </a:t>
            </a:r>
            <a:r>
              <a:rPr lang="ja-JP" altLang="en-US" dirty="0"/>
              <a:t>を押してから何かのキーを押す</a:t>
            </a:r>
            <a:endParaRPr lang="en-US" altLang="ja-JP" dirty="0"/>
          </a:p>
          <a:p>
            <a:pPr lvl="2"/>
            <a:r>
              <a:rPr lang="en-US" altLang="ja-JP" dirty="0"/>
              <a:t>[Esc] </a:t>
            </a:r>
            <a:r>
              <a:rPr lang="ja-JP" altLang="en-US" dirty="0"/>
              <a:t>は一度押すだけ</a:t>
            </a:r>
            <a:r>
              <a:rPr lang="en-US" altLang="ja-JP" dirty="0"/>
              <a:t>. </a:t>
            </a:r>
            <a:r>
              <a:rPr lang="ja-JP" altLang="en-US" dirty="0"/>
              <a:t>何かのキーを押す前に離す</a:t>
            </a:r>
            <a:r>
              <a:rPr lang="en-US" altLang="ja-JP" dirty="0"/>
              <a:t>.</a:t>
            </a:r>
          </a:p>
          <a:p>
            <a:endParaRPr lang="en-US" altLang="ja-JP" dirty="0"/>
          </a:p>
          <a:p>
            <a:r>
              <a:rPr lang="ja-JP" altLang="en-US" dirty="0"/>
              <a:t>講義・実習資料の表記</a:t>
            </a:r>
            <a:endParaRPr lang="en-US" altLang="ja-JP" dirty="0"/>
          </a:p>
          <a:p>
            <a:pPr lvl="1"/>
            <a:r>
              <a:rPr lang="en-US" altLang="ja-JP" dirty="0"/>
              <a:t>[Ctrl] 	</a:t>
            </a:r>
            <a:r>
              <a:rPr lang="ja-JP" altLang="en-US" dirty="0"/>
              <a:t>＝</a:t>
            </a:r>
            <a:r>
              <a:rPr lang="en-US" altLang="ja-JP" dirty="0"/>
              <a:t>	</a:t>
            </a:r>
            <a:r>
              <a:rPr lang="ja-JP" altLang="en-US" dirty="0"/>
              <a:t>キーボードの </a:t>
            </a:r>
            <a:r>
              <a:rPr lang="en-US" altLang="ja-JP" dirty="0"/>
              <a:t>[control] </a:t>
            </a:r>
            <a:r>
              <a:rPr lang="ja-JP" altLang="en-US" dirty="0"/>
              <a:t>キー</a:t>
            </a:r>
            <a:endParaRPr lang="en-US" altLang="ja-JP" dirty="0"/>
          </a:p>
          <a:p>
            <a:pPr lvl="1"/>
            <a:r>
              <a:rPr lang="en-US" altLang="ja-JP" dirty="0"/>
              <a:t>[Esc] 	</a:t>
            </a:r>
            <a:r>
              <a:rPr lang="ja-JP" altLang="en-US" dirty="0"/>
              <a:t>＝</a:t>
            </a:r>
            <a:r>
              <a:rPr lang="en-US" altLang="ja-JP" dirty="0"/>
              <a:t>	</a:t>
            </a:r>
            <a:r>
              <a:rPr lang="ja-JP" altLang="en-US" dirty="0"/>
              <a:t>キーボードの </a:t>
            </a:r>
            <a:r>
              <a:rPr lang="en-US" altLang="ja-JP" dirty="0"/>
              <a:t>[esc] </a:t>
            </a:r>
            <a:r>
              <a:rPr lang="ja-JP" altLang="en-US" dirty="0"/>
              <a:t>キー</a:t>
            </a:r>
            <a:endParaRPr lang="en-US" altLang="ja-JP" dirty="0"/>
          </a:p>
          <a:p>
            <a:pPr lvl="1"/>
            <a:r>
              <a:rPr lang="en-US" altLang="ja-JP" dirty="0"/>
              <a:t>[Enter] 	</a:t>
            </a:r>
            <a:r>
              <a:rPr lang="ja-JP" altLang="en-US" dirty="0"/>
              <a:t>＝</a:t>
            </a:r>
            <a:r>
              <a:rPr lang="en-US" altLang="ja-JP" dirty="0"/>
              <a:t>	</a:t>
            </a:r>
            <a:r>
              <a:rPr lang="ja-JP" altLang="en-US" dirty="0"/>
              <a:t>キーボードの </a:t>
            </a:r>
            <a:r>
              <a:rPr lang="en-US" altLang="ja-JP" dirty="0"/>
              <a:t>[return] </a:t>
            </a:r>
            <a:r>
              <a:rPr lang="ja-JP" altLang="en-US" dirty="0"/>
              <a:t>キー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87403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emacs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の操作方法の表記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以後下のように表記する</a:t>
            </a:r>
            <a:r>
              <a:rPr lang="en-US" altLang="ja-JP" dirty="0"/>
              <a:t>.</a:t>
            </a:r>
          </a:p>
          <a:p>
            <a:pPr lvl="1"/>
            <a:r>
              <a:rPr lang="en-US" altLang="ja-JP" dirty="0"/>
              <a:t>[Ctrl] </a:t>
            </a:r>
            <a:r>
              <a:rPr lang="ja-JP" altLang="en-US" dirty="0"/>
              <a:t>を押しながら </a:t>
            </a:r>
            <a:r>
              <a:rPr lang="en-US" altLang="ja-JP" dirty="0"/>
              <a:t>x </a:t>
            </a:r>
            <a:r>
              <a:rPr lang="ja-JP" altLang="en-US" dirty="0"/>
              <a:t>を押す</a:t>
            </a:r>
            <a:endParaRPr lang="en-US" altLang="ja-JP" dirty="0"/>
          </a:p>
          <a:p>
            <a:pPr lvl="2"/>
            <a:r>
              <a:rPr lang="en-US" altLang="ja-JP" dirty="0"/>
              <a:t>C-x</a:t>
            </a:r>
          </a:p>
          <a:p>
            <a:pPr lvl="1"/>
            <a:r>
              <a:rPr lang="en-US" altLang="ja-JP" dirty="0"/>
              <a:t>[Ctrl] </a:t>
            </a:r>
            <a:r>
              <a:rPr lang="ja-JP" altLang="en-US" dirty="0"/>
              <a:t>を押しながら </a:t>
            </a:r>
            <a:r>
              <a:rPr lang="en-US" altLang="ja-JP" dirty="0"/>
              <a:t>x </a:t>
            </a:r>
            <a:r>
              <a:rPr lang="ja-JP" altLang="en-US" dirty="0"/>
              <a:t>を押し</a:t>
            </a:r>
            <a:r>
              <a:rPr lang="en-US" altLang="ja-JP" dirty="0"/>
              <a:t>, [Ctrl] </a:t>
            </a:r>
            <a:r>
              <a:rPr lang="ja-JP" altLang="en-US" dirty="0"/>
              <a:t>を押したまま </a:t>
            </a:r>
            <a:r>
              <a:rPr lang="en-US" altLang="ja-JP" dirty="0"/>
              <a:t>c </a:t>
            </a:r>
            <a:r>
              <a:rPr lang="ja-JP" altLang="en-US" dirty="0"/>
              <a:t>を押し</a:t>
            </a:r>
            <a:r>
              <a:rPr lang="en-US" altLang="ja-JP" dirty="0"/>
              <a:t>, [Ctrl] </a:t>
            </a:r>
            <a:r>
              <a:rPr lang="ja-JP" altLang="en-US" dirty="0"/>
              <a:t>を離す</a:t>
            </a:r>
            <a:endParaRPr lang="en-US" altLang="ja-JP" dirty="0"/>
          </a:p>
          <a:p>
            <a:pPr lvl="2"/>
            <a:r>
              <a:rPr lang="en-US" altLang="ja-JP" dirty="0"/>
              <a:t>C-x C-c</a:t>
            </a:r>
          </a:p>
          <a:p>
            <a:pPr lvl="1"/>
            <a:r>
              <a:rPr lang="en-US" altLang="ja-JP" dirty="0"/>
              <a:t>[Esc] </a:t>
            </a:r>
            <a:r>
              <a:rPr lang="ja-JP" altLang="en-US" dirty="0"/>
              <a:t>を押してから </a:t>
            </a:r>
            <a:r>
              <a:rPr lang="en-US" altLang="ja-JP" dirty="0"/>
              <a:t>x </a:t>
            </a:r>
            <a:r>
              <a:rPr lang="ja-JP" altLang="en-US" dirty="0"/>
              <a:t>を押す</a:t>
            </a:r>
            <a:endParaRPr lang="en-US" altLang="ja-JP" dirty="0"/>
          </a:p>
          <a:p>
            <a:pPr lvl="2"/>
            <a:r>
              <a:rPr lang="en-US" altLang="ja-JP" dirty="0"/>
              <a:t>M-x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232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emacs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の操作いろいろ その</a:t>
            </a:r>
            <a:r>
              <a:rPr lang="ja-JP" altLang="en-US" dirty="0"/>
              <a:t>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C-x C-c	</a:t>
            </a:r>
            <a:r>
              <a:rPr kumimoji="1" lang="ja-JP" altLang="en-US" dirty="0"/>
              <a:t>保存して終了</a:t>
            </a:r>
            <a:endParaRPr kumimoji="1" lang="en-US" altLang="ja-JP" dirty="0"/>
          </a:p>
          <a:p>
            <a:r>
              <a:rPr lang="en-US" altLang="ja-JP" dirty="0"/>
              <a:t>C-x C-s	</a:t>
            </a:r>
            <a:r>
              <a:rPr lang="ja-JP" altLang="en-US" dirty="0"/>
              <a:t>保存</a:t>
            </a:r>
            <a:endParaRPr lang="en-US" altLang="ja-JP" dirty="0"/>
          </a:p>
          <a:p>
            <a:r>
              <a:rPr kumimoji="1" lang="en-US" altLang="ja-JP" dirty="0"/>
              <a:t>C-x C-f	</a:t>
            </a:r>
            <a:r>
              <a:rPr kumimoji="1" lang="ja-JP" altLang="en-US" dirty="0"/>
              <a:t>ファイルを開く</a:t>
            </a:r>
            <a:endParaRPr kumimoji="1" lang="en-US" altLang="ja-JP" dirty="0"/>
          </a:p>
          <a:p>
            <a:r>
              <a:rPr lang="en-US" altLang="ja-JP" dirty="0"/>
              <a:t>C-d		</a:t>
            </a:r>
            <a:r>
              <a:rPr lang="ja-JP" altLang="en-US" dirty="0"/>
              <a:t>一文字削除（</a:t>
            </a:r>
            <a:r>
              <a:rPr lang="en-US" altLang="ja-JP" dirty="0"/>
              <a:t>[Del] </a:t>
            </a:r>
            <a:r>
              <a:rPr lang="ja-JP" altLang="en-US" dirty="0"/>
              <a:t>でも削除可能）</a:t>
            </a:r>
            <a:endParaRPr lang="en-US" altLang="ja-JP" dirty="0"/>
          </a:p>
          <a:p>
            <a:r>
              <a:rPr kumimoji="1" lang="en-US" altLang="ja-JP" dirty="0"/>
              <a:t>C-s		</a:t>
            </a:r>
            <a:r>
              <a:rPr kumimoji="1" lang="ja-JP" altLang="en-US" dirty="0"/>
              <a:t>文字列の検索（順方向）</a:t>
            </a:r>
            <a:endParaRPr kumimoji="1" lang="en-US" altLang="ja-JP" dirty="0"/>
          </a:p>
          <a:p>
            <a:r>
              <a:rPr lang="en-US" altLang="ja-JP" dirty="0"/>
              <a:t>C-r		</a:t>
            </a:r>
            <a:r>
              <a:rPr lang="ja-JP" altLang="en-US" dirty="0"/>
              <a:t>文字列の検索（逆方向）</a:t>
            </a:r>
            <a:endParaRPr lang="en-US" altLang="ja-JP" dirty="0"/>
          </a:p>
          <a:p>
            <a:r>
              <a:rPr kumimoji="1" lang="en-US" altLang="ja-JP" dirty="0"/>
              <a:t>C-k		</a:t>
            </a:r>
            <a:r>
              <a:rPr kumimoji="1" lang="ja-JP" altLang="en-US" dirty="0"/>
              <a:t>カーソルの位置から行末まで削除</a:t>
            </a:r>
            <a:endParaRPr kumimoji="1" lang="en-US" altLang="ja-JP" dirty="0"/>
          </a:p>
          <a:p>
            <a:r>
              <a:rPr kumimoji="1" lang="en-US" altLang="ja-JP" dirty="0"/>
              <a:t>M-%		</a:t>
            </a:r>
            <a:r>
              <a:rPr kumimoji="1" lang="ja-JP" altLang="en-US" dirty="0"/>
              <a:t>確認しながら置換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47739" y="5974595"/>
            <a:ext cx="2643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/>
              <a:t>実習で体験</a:t>
            </a:r>
            <a:r>
              <a:rPr lang="en-US" altLang="ja-JP" sz="3600" dirty="0"/>
              <a:t>!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199605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emacs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の操作いろいろ その２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C-b		</a:t>
            </a:r>
            <a:r>
              <a:rPr kumimoji="1" lang="ja-JP" altLang="en-US" dirty="0"/>
              <a:t>カーソルを左に移動</a:t>
            </a:r>
            <a:endParaRPr kumimoji="1" lang="en-US" altLang="ja-JP" dirty="0"/>
          </a:p>
          <a:p>
            <a:r>
              <a:rPr lang="en-US" altLang="ja-JP" dirty="0"/>
              <a:t>C-f		</a:t>
            </a:r>
            <a:r>
              <a:rPr lang="ja-JP" altLang="en-US" dirty="0"/>
              <a:t>カーソルを右に移動</a:t>
            </a:r>
            <a:endParaRPr lang="en-US" altLang="ja-JP" dirty="0"/>
          </a:p>
          <a:p>
            <a:r>
              <a:rPr kumimoji="1" lang="en-US" altLang="ja-JP" dirty="0"/>
              <a:t>C-p		</a:t>
            </a:r>
            <a:r>
              <a:rPr kumimoji="1" lang="ja-JP" altLang="en-US" dirty="0"/>
              <a:t>カーソルを上の行に移動</a:t>
            </a:r>
            <a:endParaRPr kumimoji="1" lang="en-US" altLang="ja-JP" dirty="0"/>
          </a:p>
          <a:p>
            <a:r>
              <a:rPr lang="en-US" altLang="ja-JP" dirty="0"/>
              <a:t>C-n		</a:t>
            </a:r>
            <a:r>
              <a:rPr lang="ja-JP" altLang="en-US" dirty="0"/>
              <a:t>カーソルを下の行に移動</a:t>
            </a:r>
            <a:endParaRPr lang="en-US" altLang="ja-JP" dirty="0"/>
          </a:p>
          <a:p>
            <a:r>
              <a:rPr lang="en-US" altLang="ja-JP" dirty="0"/>
              <a:t>C-a		</a:t>
            </a:r>
            <a:r>
              <a:rPr lang="ja-JP" altLang="en-US" dirty="0"/>
              <a:t>カーソルを行頭に移動</a:t>
            </a:r>
            <a:endParaRPr lang="en-US" altLang="ja-JP" dirty="0"/>
          </a:p>
          <a:p>
            <a:r>
              <a:rPr lang="en-US" altLang="ja-JP" dirty="0"/>
              <a:t>C-e		</a:t>
            </a:r>
            <a:r>
              <a:rPr lang="ja-JP" altLang="en-US" dirty="0"/>
              <a:t>カーソルを行末に移動</a:t>
            </a:r>
            <a:endParaRPr lang="en-US" altLang="ja-JP" dirty="0"/>
          </a:p>
          <a:p>
            <a:r>
              <a:rPr lang="en-US" altLang="ja-JP" dirty="0"/>
              <a:t>M-&lt;		</a:t>
            </a:r>
            <a:r>
              <a:rPr lang="ja-JP" altLang="en-US" dirty="0"/>
              <a:t>カーソルを</a:t>
            </a:r>
            <a:r>
              <a:rPr lang="ja-JP" altLang="en-US"/>
              <a:t>ファイルの先頭に</a:t>
            </a:r>
            <a:r>
              <a:rPr lang="ja-JP" altLang="en-US" dirty="0"/>
              <a:t>移動</a:t>
            </a:r>
            <a:endParaRPr lang="en-US" altLang="ja-JP" dirty="0"/>
          </a:p>
          <a:p>
            <a:r>
              <a:rPr lang="en-US" altLang="ja-JP" dirty="0"/>
              <a:t>M-&gt;		</a:t>
            </a:r>
            <a:r>
              <a:rPr lang="ja-JP" altLang="en-US" dirty="0"/>
              <a:t>カーソルをファイルの最後に移動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右中かっこ 3"/>
          <p:cNvSpPr/>
          <p:nvPr/>
        </p:nvSpPr>
        <p:spPr>
          <a:xfrm>
            <a:off x="6469380" y="1825625"/>
            <a:ext cx="274320" cy="190055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27520" y="2316480"/>
            <a:ext cx="23391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矢印キーでも</a:t>
            </a:r>
            <a:endParaRPr lang="en-US" altLang="ja-JP" sz="2800" dirty="0"/>
          </a:p>
          <a:p>
            <a:r>
              <a:rPr lang="ja-JP" altLang="en-US" sz="2800" dirty="0"/>
              <a:t>移動可能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47739" y="5974595"/>
            <a:ext cx="26436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/>
              <a:t>実習で体験</a:t>
            </a:r>
            <a:r>
              <a:rPr lang="en-US" altLang="ja-JP" sz="3600" dirty="0"/>
              <a:t>!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81373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実習資料に基づいて </a:t>
            </a:r>
            <a:r>
              <a:rPr kumimoji="1" lang="en-US" altLang="ja-JP" dirty="0" err="1"/>
              <a:t>emacs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を使ってみましょう</a:t>
            </a:r>
            <a:r>
              <a:rPr kumimoji="1" lang="en-US" altLang="ja-JP" dirty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7416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</TotalTime>
  <Words>693</Words>
  <Application>Microsoft Office PowerPoint</Application>
  <PresentationFormat>画面に合わせる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エディタ emacs</vt:lpstr>
      <vt:lpstr>（テキスト）エディタ</vt:lpstr>
      <vt:lpstr>emacs とは</vt:lpstr>
      <vt:lpstr>起動</vt:lpstr>
      <vt:lpstr>emacs の操作方法の特徴</vt:lpstr>
      <vt:lpstr>emacs の操作方法の表記</vt:lpstr>
      <vt:lpstr>emacs の操作いろいろ その１</vt:lpstr>
      <vt:lpstr>emacs の操作いろいろ その２</vt:lpstr>
      <vt:lpstr>実習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emacs</dc:title>
  <dc:creator>yot</dc:creator>
  <cp:lastModifiedBy>Takahashi Yoshiyuki</cp:lastModifiedBy>
  <cp:revision>37</cp:revision>
  <dcterms:created xsi:type="dcterms:W3CDTF">2017-10-05T03:35:25Z</dcterms:created>
  <dcterms:modified xsi:type="dcterms:W3CDTF">2023-06-05T06:27:45Z</dcterms:modified>
</cp:coreProperties>
</file>