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6" r:id="rId3"/>
    <p:sldId id="298" r:id="rId4"/>
    <p:sldId id="287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0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5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6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607A-C767-49FF-B5C6-AC3A8DABB63C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fd-dennou.org/" TargetMode="External"/><Relationship Id="rId2" Type="http://schemas.openxmlformats.org/officeDocument/2006/relationships/hyperlink" Target="http://itpass.scitec.kobe-u.ac.jp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cps-jp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49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惑星学実験実習の基礎</a:t>
            </a:r>
            <a: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II</a:t>
            </a:r>
            <a:b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数値計算入門編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金曜日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限</a:t>
            </a:r>
            <a:b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前期後半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@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基盤センター分館第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演習室</a:t>
            </a:r>
            <a:endParaRPr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33045" y="2264220"/>
            <a:ext cx="810650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理学研究科　惑星学専攻</a:t>
            </a: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牧野淳一郎・斎藤貴之・高橋芳幸・樫村博基・白井慶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入場 柚太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(M2)</a:t>
            </a:r>
            <a:endParaRPr lang="ja-JP" altLang="en-US" sz="24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</a:rPr>
              <a:t>2024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年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6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月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7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日～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6238" y="4402931"/>
            <a:ext cx="57721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ITPASS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2"/>
              </a:rPr>
              <a:t>http://itpass.scitec.kobe-u.ac.jp/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地球流体電脳倶楽部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3"/>
              </a:rPr>
              <a:t>http://www.gfd-dennou.org/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CPS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惑星科学研究センター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4"/>
              </a:rPr>
              <a:t>http://www.cps-jp.org/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270659"/>
            <a:ext cx="1777598" cy="46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942012"/>
            <a:ext cx="1221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10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6/07(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lang="ja-JP" altLang="en-US" dirty="0"/>
              <a:t>  第</a:t>
            </a:r>
            <a:r>
              <a:rPr lang="en-US" altLang="ja-JP" dirty="0"/>
              <a:t> 1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１</a:t>
            </a:r>
          </a:p>
          <a:p>
            <a:pPr marL="0" indent="0">
              <a:buNone/>
            </a:pPr>
            <a:r>
              <a:rPr lang="en-US" altLang="ja-JP" dirty="0"/>
              <a:t>6/14(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２ </a:t>
            </a:r>
            <a:r>
              <a:rPr lang="en-US" altLang="ja-JP" dirty="0"/>
              <a:t>(</a:t>
            </a:r>
            <a:r>
              <a:rPr lang="ja-JP" altLang="en-US" dirty="0"/>
              <a:t>とエディタ</a:t>
            </a:r>
            <a:r>
              <a:rPr lang="en-US" altLang="ja-JP" dirty="0"/>
              <a:t>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6/21(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回 最低限グラフィックス </a:t>
            </a:r>
            <a:r>
              <a:rPr lang="en-US" altLang="ja-JP" dirty="0"/>
              <a:t>(GNUPLOT)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6/28(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入門１</a:t>
            </a:r>
          </a:p>
          <a:p>
            <a:pPr marL="0" indent="0">
              <a:buNone/>
            </a:pPr>
            <a:r>
              <a:rPr lang="en-US" altLang="ja-JP" dirty="0"/>
              <a:t>7/05(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7/12(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6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入門３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7/19(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金</a:t>
            </a: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)  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月曜日授業日のため開講しない</a:t>
            </a:r>
            <a:endParaRPr lang="en-US" altLang="ja-JP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/>
              <a:t>7/26(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7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8/02(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質問・相談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09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本日の実習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ja-JP" altLang="en-US" dirty="0"/>
              <a:t>最低限 </a:t>
            </a:r>
            <a:r>
              <a:rPr lang="en-US" altLang="ja-JP" dirty="0"/>
              <a:t>Unix </a:t>
            </a:r>
            <a:r>
              <a:rPr lang="ja-JP" altLang="en-US" dirty="0"/>
              <a:t>その２実習</a:t>
            </a:r>
            <a:endParaRPr lang="en-US" altLang="ja-JP" dirty="0"/>
          </a:p>
          <a:p>
            <a:r>
              <a:rPr kumimoji="1" lang="en-US" altLang="ja-JP" dirty="0"/>
              <a:t>2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ja-JP" altLang="en-US"/>
              <a:t>エディタ </a:t>
            </a:r>
            <a:r>
              <a:rPr lang="en-US" altLang="ja-JP" dirty="0" err="1"/>
              <a:t>emacs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5156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</a:t>
            </a:r>
            <a:r>
              <a:rPr lang="ja-JP" altLang="en-US" dirty="0"/>
              <a:t>の</a:t>
            </a:r>
            <a:r>
              <a:rPr kumimoji="1" lang="ja-JP" altLang="en-US" dirty="0"/>
              <a:t>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以下の内容を記入したレポートを提出しなさい</a:t>
            </a:r>
            <a:r>
              <a:rPr kumimoji="1" lang="en-US" altLang="ja-JP" dirty="0"/>
              <a:t>.</a:t>
            </a:r>
          </a:p>
          <a:p>
            <a:pPr lvl="1"/>
            <a:r>
              <a:rPr kumimoji="1" lang="ja-JP" altLang="en-US" dirty="0"/>
              <a:t>これまでに使用した</a:t>
            </a:r>
            <a:r>
              <a:rPr lang="ja-JP" altLang="en-US" dirty="0"/>
              <a:t>スマートフォン以外の</a:t>
            </a:r>
            <a:r>
              <a:rPr kumimoji="1" lang="ja-JP" altLang="en-US" dirty="0"/>
              <a:t>コンピュータの</a:t>
            </a:r>
            <a:r>
              <a:rPr lang="ja-JP" altLang="en-US" dirty="0"/>
              <a:t>用途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emacs </a:t>
            </a:r>
            <a:r>
              <a:rPr lang="ja-JP" altLang="en-US" dirty="0"/>
              <a:t>で作成した英語と日本語の文章のファイル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今日の作業 </a:t>
            </a:r>
            <a:r>
              <a:rPr lang="en-US" altLang="ja-JP" dirty="0"/>
              <a:t>LOG</a:t>
            </a:r>
            <a:r>
              <a:rPr lang="ja-JP" altLang="en-US" dirty="0"/>
              <a:t>（何をやったかのリスト）</a:t>
            </a:r>
            <a:endParaRPr lang="en-US" altLang="ja-JP" dirty="0"/>
          </a:p>
          <a:p>
            <a:pPr lvl="2"/>
            <a:r>
              <a:rPr lang="ja-JP" altLang="en-US" dirty="0"/>
              <a:t>注意</a:t>
            </a:r>
            <a:endParaRPr lang="en-US" altLang="ja-JP" dirty="0"/>
          </a:p>
          <a:p>
            <a:pPr lvl="3"/>
            <a:r>
              <a:rPr lang="ja-JP" altLang="en-US" dirty="0"/>
              <a:t>例えば</a:t>
            </a:r>
            <a:r>
              <a:rPr lang="en-US" altLang="ja-JP" dirty="0"/>
              <a:t>, </a:t>
            </a:r>
            <a:r>
              <a:rPr lang="ja-JP" altLang="en-US" dirty="0"/>
              <a:t>「たくさんコマンドを打った」だけでは意味がない</a:t>
            </a:r>
            <a:r>
              <a:rPr lang="en-US" altLang="ja-JP" dirty="0"/>
              <a:t>.</a:t>
            </a:r>
          </a:p>
          <a:p>
            <a:pPr lvl="3"/>
            <a:r>
              <a:rPr lang="ja-JP" altLang="en-US" dirty="0"/>
              <a:t>何のためのコマンドで何ができたのかの情報が望ましい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提出先</a:t>
            </a:r>
            <a:r>
              <a:rPr lang="en-US" altLang="ja-JP" dirty="0"/>
              <a:t>	BEEF+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/>
              <a:t>提出期限</a:t>
            </a:r>
            <a:r>
              <a:rPr kumimoji="1" lang="en-US" altLang="ja-JP" dirty="0"/>
              <a:t>	</a:t>
            </a:r>
            <a:r>
              <a:rPr lang="ja-JP" altLang="en-US" dirty="0"/>
              <a:t>本日 </a:t>
            </a:r>
            <a:r>
              <a:rPr lang="en-US" altLang="ja-JP" dirty="0"/>
              <a:t>13:20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86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</TotalTime>
  <Words>298</Words>
  <Application>Microsoft Office PowerPoint</Application>
  <PresentationFormat>画面に合わせる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惑星学実験実習の基礎II 数値計算入門編 金曜日1-2限 前期後半@基盤センター分館第1演習室</vt:lpstr>
      <vt:lpstr>予定</vt:lpstr>
      <vt:lpstr>本日の実習</vt:lpstr>
      <vt:lpstr>本日の課題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yot</dc:creator>
  <cp:lastModifiedBy>Takahashi Yoshiyuki</cp:lastModifiedBy>
  <cp:revision>137</cp:revision>
  <cp:lastPrinted>2017-10-10T06:11:03Z</cp:lastPrinted>
  <dcterms:created xsi:type="dcterms:W3CDTF">2017-10-04T08:26:06Z</dcterms:created>
  <dcterms:modified xsi:type="dcterms:W3CDTF">2024-06-14T00:27:22Z</dcterms:modified>
</cp:coreProperties>
</file>