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7" r:id="rId2"/>
    <p:sldId id="290" r:id="rId3"/>
    <p:sldId id="296" r:id="rId4"/>
    <p:sldId id="291" r:id="rId5"/>
    <p:sldId id="288" r:id="rId6"/>
    <p:sldId id="294" r:id="rId7"/>
    <p:sldId id="287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660"/>
  </p:normalViewPr>
  <p:slideViewPr>
    <p:cSldViewPr snapToGrid="0">
      <p:cViewPr varScale="1">
        <p:scale>
          <a:sx n="82" d="100"/>
          <a:sy n="8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552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102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735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02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788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357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374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60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384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369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8607A-C767-49FF-B5C6-AC3A8DABB63C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6287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8607A-C767-49FF-B5C6-AC3A8DABB63C}" type="datetimeFigureOut">
              <a:rPr kumimoji="1" lang="ja-JP" altLang="en-US" smtClean="0"/>
              <a:t>2024/6/4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45A4C-C081-4C7A-AD01-44601D16D5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29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fd-dennou.org/" TargetMode="External"/><Relationship Id="rId2" Type="http://schemas.openxmlformats.org/officeDocument/2006/relationships/hyperlink" Target="http://itpass.scitec.kobe-u.ac.jp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://www.cps-jp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2499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ja-JP" altLang="en-US" sz="5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惑星学実験実習の基礎</a:t>
            </a:r>
            <a:r>
              <a:rPr lang="en-US" altLang="ja-JP" sz="5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II</a:t>
            </a:r>
            <a:br>
              <a:rPr lang="en-US" altLang="ja-JP" sz="53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数値計算入門編</a:t>
            </a:r>
            <a:br>
              <a:rPr lang="en-US" altLang="ja-JP" sz="4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金曜日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1-2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限</a:t>
            </a:r>
            <a:b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前期後半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@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基盤センター分館第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演習室</a:t>
            </a:r>
            <a:endParaRPr lang="ja-JP" altLang="en-US" sz="4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633045" y="2264220"/>
            <a:ext cx="8106508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</a:rPr>
              <a:t>理学研究科　惑星学専攻</a:t>
            </a:r>
          </a:p>
          <a:p>
            <a:pPr algn="ctr">
              <a:lnSpc>
                <a:spcPct val="80000"/>
              </a:lnSpc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</a:rPr>
              <a:t>牧野淳一郎・斎藤貴之・高橋芳幸・樫村博基・白井慶</a:t>
            </a:r>
            <a:endParaRPr lang="en-US" altLang="ja-JP" sz="2400" b="1" dirty="0">
              <a:latin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None/>
            </a:pPr>
            <a:r>
              <a:rPr lang="ja-JP" altLang="en-US" sz="2400" b="1" dirty="0">
                <a:latin typeface="ＭＳ Ｐゴシック" panose="020B0600070205080204" pitchFamily="50" charset="-128"/>
              </a:rPr>
              <a:t>入場 柚太</a:t>
            </a:r>
            <a:r>
              <a:rPr lang="en-US" altLang="ja-JP" sz="2400" b="1" dirty="0">
                <a:latin typeface="ＭＳ Ｐゴシック" panose="020B0600070205080204" pitchFamily="50" charset="-128"/>
              </a:rPr>
              <a:t>(M2)</a:t>
            </a:r>
            <a:endParaRPr lang="ja-JP" altLang="en-US" sz="24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ja-JP" sz="2400" b="1" dirty="0">
                <a:latin typeface="ＭＳ Ｐゴシック" panose="020B0600070205080204" pitchFamily="50" charset="-128"/>
              </a:rPr>
              <a:t>2024 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年 </a:t>
            </a:r>
            <a:r>
              <a:rPr lang="en-US" altLang="ja-JP" sz="2400" b="1" dirty="0">
                <a:latin typeface="ＭＳ Ｐゴシック" panose="020B0600070205080204" pitchFamily="50" charset="-128"/>
              </a:rPr>
              <a:t>6 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月 </a:t>
            </a:r>
            <a:r>
              <a:rPr lang="en-US" altLang="ja-JP" sz="2400" b="1" dirty="0">
                <a:latin typeface="ＭＳ Ｐゴシック" panose="020B0600070205080204" pitchFamily="50" charset="-128"/>
              </a:rPr>
              <a:t>7 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日～</a:t>
            </a:r>
            <a:endParaRPr lang="en-US" altLang="ja-JP" sz="2400" b="1" dirty="0">
              <a:latin typeface="ＭＳ Ｐゴシック" panose="020B0600070205080204" pitchFamily="50" charset="-128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646238" y="4402931"/>
            <a:ext cx="577215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提供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ITPASS</a:t>
            </a: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hlinkClick r:id="rId2"/>
              </a:rPr>
              <a:t>http://itpass.scitec.kobe-u.ac.jp/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地球流体電脳倶楽部　</a:t>
            </a: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hlinkClick r:id="rId3"/>
              </a:rPr>
              <a:t>http://www.gfd-dennou.org/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CPS</a:t>
            </a: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惑星科学研究センター　</a:t>
            </a:r>
            <a:r>
              <a:rPr lang="en-US" altLang="ja-JP" kern="0" dirty="0">
                <a:latin typeface="ＭＳ Ｐゴシック" panose="020B0600070205080204" pitchFamily="50" charset="-128"/>
                <a:ea typeface="ＭＳ Ｐゴシック" panose="020B0600070205080204" pitchFamily="50" charset="-128"/>
                <a:hlinkClick r:id="rId4"/>
              </a:rPr>
              <a:t>http://www.cps-jp.org/</a:t>
            </a:r>
            <a:r>
              <a:rPr lang="ja-JP" altLang="en-US" kern="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endParaRPr lang="en-US" altLang="ja-JP" kern="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893" y="5270659"/>
            <a:ext cx="1777598" cy="463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893" y="5942012"/>
            <a:ext cx="12218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2104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はじめに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惑星学実験実習の基礎 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II 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では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, 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今後行われる実習に向けて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, </a:t>
            </a:r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以下のことを習得することを目指します</a:t>
            </a:r>
            <a:r>
              <a:rPr kumimoji="1"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</a:p>
          <a:p>
            <a:pPr lvl="1"/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 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 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 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日～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 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 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31 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2"/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統計学の基礎</a:t>
            </a:r>
          </a:p>
          <a:p>
            <a:pPr lvl="1"/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 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 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 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日～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8 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 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 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2"/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基本的な 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Unix/Linux 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コマンドの知識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2"/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グラフの作成 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en-US" altLang="ja-JP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gnuplot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の使用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)</a:t>
            </a:r>
          </a:p>
          <a:p>
            <a:pPr lvl="2"/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プログラミングの基礎 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(Fortran)</a:t>
            </a:r>
          </a:p>
          <a:p>
            <a:pPr lvl="1"/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1"/>
            <a:endParaRPr kumimoji="1"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4743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予定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ja-JP" dirty="0"/>
              <a:t>6/07(</a:t>
            </a:r>
            <a:r>
              <a:rPr lang="ja-JP" altLang="en-US" dirty="0"/>
              <a:t>金</a:t>
            </a:r>
            <a:r>
              <a:rPr lang="en-US" altLang="ja-JP" dirty="0"/>
              <a:t>)</a:t>
            </a:r>
            <a:r>
              <a:rPr lang="ja-JP" altLang="en-US" dirty="0"/>
              <a:t>  第</a:t>
            </a:r>
            <a:r>
              <a:rPr lang="en-US" altLang="ja-JP" dirty="0"/>
              <a:t> 1 </a:t>
            </a:r>
            <a:r>
              <a:rPr lang="ja-JP" altLang="en-US" dirty="0"/>
              <a:t>回 最低限 </a:t>
            </a:r>
            <a:r>
              <a:rPr lang="en-US" altLang="ja-JP" dirty="0"/>
              <a:t>Unix</a:t>
            </a:r>
            <a:r>
              <a:rPr lang="ja-JP" altLang="en-US" dirty="0"/>
              <a:t>１</a:t>
            </a:r>
          </a:p>
          <a:p>
            <a:pPr marL="0" indent="0">
              <a:buNone/>
            </a:pPr>
            <a:r>
              <a:rPr lang="en-US" altLang="ja-JP" dirty="0"/>
              <a:t>6/14(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回 最低限 </a:t>
            </a:r>
            <a:r>
              <a:rPr lang="en-US" altLang="ja-JP" dirty="0"/>
              <a:t>Unix</a:t>
            </a:r>
            <a:r>
              <a:rPr lang="ja-JP" altLang="en-US" dirty="0"/>
              <a:t>２ </a:t>
            </a:r>
            <a:r>
              <a:rPr lang="en-US" altLang="ja-JP" dirty="0"/>
              <a:t>(</a:t>
            </a:r>
            <a:r>
              <a:rPr lang="ja-JP" altLang="en-US" dirty="0"/>
              <a:t>とエディタ</a:t>
            </a:r>
            <a:r>
              <a:rPr lang="en-US" altLang="ja-JP" dirty="0"/>
              <a:t>)</a:t>
            </a:r>
            <a:endParaRPr lang="ja-JP" altLang="en-US" dirty="0"/>
          </a:p>
          <a:p>
            <a:pPr marL="0" indent="0">
              <a:buNone/>
            </a:pPr>
            <a:r>
              <a:rPr lang="en-US" altLang="ja-JP" dirty="0"/>
              <a:t>6/21(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回 最低限グラフィックス </a:t>
            </a:r>
            <a:r>
              <a:rPr lang="en-US" altLang="ja-JP" dirty="0"/>
              <a:t>(GNUPLOT)</a:t>
            </a:r>
            <a:endParaRPr lang="ja-JP" altLang="en-US" dirty="0"/>
          </a:p>
          <a:p>
            <a:pPr marL="0" indent="0">
              <a:buNone/>
            </a:pPr>
            <a:r>
              <a:rPr lang="en-US" altLang="ja-JP" dirty="0"/>
              <a:t>6/28(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入門１</a:t>
            </a:r>
          </a:p>
          <a:p>
            <a:pPr marL="0" indent="0">
              <a:buNone/>
            </a:pPr>
            <a:r>
              <a:rPr lang="en-US" altLang="ja-JP" dirty="0"/>
              <a:t>7/05(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入門２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7/12(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6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入門３</a:t>
            </a:r>
          </a:p>
          <a:p>
            <a:pPr marL="0" indent="0">
              <a:buNone/>
            </a:pPr>
            <a:r>
              <a:rPr lang="en-US" altLang="ja-JP" dirty="0">
                <a:solidFill>
                  <a:schemeClr val="bg2">
                    <a:lumMod val="75000"/>
                  </a:schemeClr>
                </a:solidFill>
              </a:rPr>
              <a:t>7/19(</a:t>
            </a:r>
            <a:r>
              <a:rPr lang="ja-JP" altLang="en-US" dirty="0">
                <a:solidFill>
                  <a:schemeClr val="bg2">
                    <a:lumMod val="75000"/>
                  </a:schemeClr>
                </a:solidFill>
              </a:rPr>
              <a:t>金</a:t>
            </a:r>
            <a:r>
              <a:rPr lang="en-US" altLang="ja-JP" dirty="0">
                <a:solidFill>
                  <a:schemeClr val="bg2">
                    <a:lumMod val="75000"/>
                  </a:schemeClr>
                </a:solidFill>
              </a:rPr>
              <a:t>)  </a:t>
            </a:r>
            <a:r>
              <a:rPr lang="ja-JP" altLang="en-US" dirty="0">
                <a:solidFill>
                  <a:schemeClr val="bg2">
                    <a:lumMod val="75000"/>
                  </a:schemeClr>
                </a:solidFill>
              </a:rPr>
              <a:t>月曜日授業日のため開講しない</a:t>
            </a:r>
            <a:endParaRPr lang="en-US" altLang="ja-JP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altLang="ja-JP" dirty="0"/>
              <a:t>7/26(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第 </a:t>
            </a:r>
            <a:r>
              <a:rPr lang="en-US" altLang="ja-JP" dirty="0"/>
              <a:t>7 </a:t>
            </a:r>
            <a:r>
              <a:rPr lang="ja-JP" altLang="en-US" dirty="0"/>
              <a:t>回 </a:t>
            </a:r>
            <a:r>
              <a:rPr lang="en-US" altLang="ja-JP" dirty="0"/>
              <a:t>Fortran </a:t>
            </a:r>
            <a:r>
              <a:rPr lang="ja-JP" altLang="en-US" dirty="0"/>
              <a:t>入門４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8/02(</a:t>
            </a:r>
            <a:r>
              <a:rPr lang="ja-JP" altLang="en-US" dirty="0"/>
              <a:t>金</a:t>
            </a:r>
            <a:r>
              <a:rPr lang="en-US" altLang="ja-JP" dirty="0"/>
              <a:t>)  </a:t>
            </a:r>
            <a:r>
              <a:rPr lang="ja-JP" altLang="en-US" dirty="0"/>
              <a:t>質問・相談</a:t>
            </a:r>
          </a:p>
          <a:p>
            <a:pPr marL="0" indent="0">
              <a:buNone/>
            </a:pPr>
            <a:r>
              <a:rPr kumimoji="1" lang="en-US" altLang="ja-JP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7091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評価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計算機実習と統計学入門それぞれ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50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点満点で評価して足し算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</a:p>
          <a:p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統計学入門（牧野・斎藤）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1"/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既に終了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数値計算入門（高橋・樫村）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1"/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各回のレポート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1"/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最終レポートが提出されていないと不可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8728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152698"/>
            <a:ext cx="7886700" cy="1325563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レポート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493128"/>
            <a:ext cx="7886700" cy="5364872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毎回簡単なレポートを課します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 </a:t>
            </a:r>
          </a:p>
          <a:p>
            <a:r>
              <a:rPr lang="en-US" altLang="ja-JP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BEEF+ 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から提出すること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1834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本日の実習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1 </a:t>
            </a:r>
            <a:r>
              <a:rPr kumimoji="1" lang="ja-JP" altLang="en-US" dirty="0"/>
              <a:t>限</a:t>
            </a:r>
            <a:endParaRPr kumimoji="1" lang="en-US" altLang="ja-JP" dirty="0"/>
          </a:p>
          <a:p>
            <a:pPr lvl="1"/>
            <a:r>
              <a:rPr lang="ja-JP" altLang="en-US" dirty="0"/>
              <a:t>ガイダンス</a:t>
            </a:r>
            <a:endParaRPr lang="en-US" altLang="ja-JP" dirty="0"/>
          </a:p>
          <a:p>
            <a:pPr lvl="1"/>
            <a:r>
              <a:rPr lang="ja-JP" altLang="en-US" dirty="0"/>
              <a:t>最低限 </a:t>
            </a:r>
            <a:r>
              <a:rPr lang="en-US" altLang="ja-JP" dirty="0"/>
              <a:t>Unix </a:t>
            </a:r>
            <a:r>
              <a:rPr lang="ja-JP" altLang="en-US" dirty="0"/>
              <a:t>その１実習</a:t>
            </a:r>
            <a:endParaRPr lang="en-US" altLang="ja-JP" dirty="0"/>
          </a:p>
          <a:p>
            <a:r>
              <a:rPr kumimoji="1" lang="en-US" altLang="ja-JP" dirty="0"/>
              <a:t>2 </a:t>
            </a:r>
            <a:r>
              <a:rPr kumimoji="1" lang="ja-JP" altLang="en-US" dirty="0"/>
              <a:t>限</a:t>
            </a:r>
            <a:endParaRPr kumimoji="1" lang="en-US" altLang="ja-JP" dirty="0"/>
          </a:p>
          <a:p>
            <a:pPr lvl="1"/>
            <a:r>
              <a:rPr lang="ja-JP" altLang="en-US" dirty="0"/>
              <a:t>最低限 </a:t>
            </a:r>
            <a:r>
              <a:rPr lang="en-US" altLang="ja-JP" dirty="0"/>
              <a:t>Unix </a:t>
            </a:r>
            <a:r>
              <a:rPr lang="ja-JP" altLang="en-US" dirty="0"/>
              <a:t>その１ 続き</a:t>
            </a:r>
            <a:endParaRPr lang="en-US" altLang="ja-JP" dirty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4760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本日</a:t>
            </a:r>
            <a:r>
              <a:rPr lang="ja-JP" altLang="en-US" dirty="0"/>
              <a:t>の</a:t>
            </a:r>
            <a:r>
              <a:rPr kumimoji="1" lang="ja-JP" altLang="en-US" dirty="0"/>
              <a:t>課題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/>
              <a:t>以下の内容を記入したレポートを提出しなさい</a:t>
            </a:r>
            <a:r>
              <a:rPr kumimoji="1" lang="en-US" altLang="ja-JP" dirty="0"/>
              <a:t>.</a:t>
            </a:r>
          </a:p>
          <a:p>
            <a:pPr lvl="1"/>
            <a:r>
              <a:rPr lang="ja-JP" altLang="en-US" dirty="0"/>
              <a:t>実習環境を準備する際に</a:t>
            </a:r>
            <a:r>
              <a:rPr lang="en-US" altLang="ja-JP" dirty="0"/>
              <a:t>, </a:t>
            </a:r>
            <a:r>
              <a:rPr lang="ja-JP" altLang="en-US" dirty="0"/>
              <a:t>どの程度苦労したのか</a:t>
            </a:r>
            <a:r>
              <a:rPr lang="en-US" altLang="ja-JP" dirty="0"/>
              <a:t>.</a:t>
            </a:r>
          </a:p>
          <a:p>
            <a:pPr lvl="1"/>
            <a:r>
              <a:rPr kumimoji="1" lang="ja-JP" altLang="en-US" dirty="0"/>
              <a:t>これまでに利用したことのある </a:t>
            </a:r>
            <a:r>
              <a:rPr lang="en-US" altLang="ja-JP" dirty="0"/>
              <a:t>Operating System (OS)</a:t>
            </a:r>
            <a:endParaRPr kumimoji="1" lang="en-US" altLang="ja-JP" dirty="0"/>
          </a:p>
          <a:p>
            <a:pPr lvl="1"/>
            <a:r>
              <a:rPr lang="ja-JP" altLang="en-US" dirty="0"/>
              <a:t>今日の作業</a:t>
            </a:r>
            <a:r>
              <a:rPr lang="en-US" altLang="ja-JP" dirty="0"/>
              <a:t>LOG</a:t>
            </a:r>
            <a:r>
              <a:rPr lang="ja-JP" altLang="en-US" dirty="0"/>
              <a:t>（何をやったかのリスト）</a:t>
            </a:r>
            <a:endParaRPr lang="en-US" altLang="ja-JP" dirty="0"/>
          </a:p>
          <a:p>
            <a:pPr lvl="2"/>
            <a:r>
              <a:rPr lang="ja-JP" altLang="en-US" dirty="0"/>
              <a:t>注意</a:t>
            </a:r>
            <a:endParaRPr lang="en-US" altLang="ja-JP" dirty="0"/>
          </a:p>
          <a:p>
            <a:pPr lvl="3"/>
            <a:r>
              <a:rPr lang="ja-JP" altLang="en-US" dirty="0"/>
              <a:t>例えば</a:t>
            </a:r>
            <a:r>
              <a:rPr lang="en-US" altLang="ja-JP" dirty="0"/>
              <a:t>, </a:t>
            </a:r>
            <a:r>
              <a:rPr lang="ja-JP" altLang="en-US" dirty="0"/>
              <a:t>「たくさんコマンドを打った」だけでは意味がない</a:t>
            </a:r>
            <a:r>
              <a:rPr lang="en-US" altLang="ja-JP" dirty="0"/>
              <a:t>.</a:t>
            </a:r>
          </a:p>
          <a:p>
            <a:pPr lvl="3"/>
            <a:r>
              <a:rPr lang="ja-JP" altLang="en-US" dirty="0"/>
              <a:t>何のためのコマンドで何ができたのかの情報が望ましい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r>
              <a:rPr kumimoji="1" lang="ja-JP" altLang="en-US" dirty="0"/>
              <a:t>提出先</a:t>
            </a:r>
            <a:r>
              <a:rPr kumimoji="1" lang="en-US" altLang="ja-JP" dirty="0"/>
              <a:t>	BEEF+</a:t>
            </a:r>
          </a:p>
          <a:p>
            <a:r>
              <a:rPr kumimoji="1" lang="ja-JP" altLang="en-US" dirty="0"/>
              <a:t>提出期限</a:t>
            </a:r>
            <a:r>
              <a:rPr kumimoji="1" lang="en-US" altLang="ja-JP" dirty="0"/>
              <a:t>	</a:t>
            </a:r>
            <a:r>
              <a:rPr lang="ja-JP" altLang="en-US" dirty="0"/>
              <a:t>本日 </a:t>
            </a:r>
            <a:r>
              <a:rPr lang="en-US" altLang="ja-JP" dirty="0"/>
              <a:t>13:20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5865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415</TotalTime>
  <Words>435</Words>
  <Application>Microsoft Office PowerPoint</Application>
  <PresentationFormat>画面に合わせる (4:3)</PresentationFormat>
  <Paragraphs>58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惑星学実験実習の基礎II 数値計算入門編 金曜日1-2限 前期後半@基盤センター分館第1演習室</vt:lpstr>
      <vt:lpstr>はじめに</vt:lpstr>
      <vt:lpstr>予定</vt:lpstr>
      <vt:lpstr>評価</vt:lpstr>
      <vt:lpstr>レポート</vt:lpstr>
      <vt:lpstr>本日の実習</vt:lpstr>
      <vt:lpstr>本日の課題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yot</dc:creator>
  <cp:lastModifiedBy>Takahashi Yoshiyuki</cp:lastModifiedBy>
  <cp:revision>181</cp:revision>
  <dcterms:created xsi:type="dcterms:W3CDTF">2017-10-04T08:26:06Z</dcterms:created>
  <dcterms:modified xsi:type="dcterms:W3CDTF">2024-06-04T02:53:34Z</dcterms:modified>
</cp:coreProperties>
</file>