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83" r:id="rId5"/>
    <p:sldId id="282" r:id="rId6"/>
    <p:sldId id="284"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3" autoAdjust="0"/>
    <p:restoredTop sz="94660"/>
  </p:normalViewPr>
  <p:slideViewPr>
    <p:cSldViewPr snapToGrid="0">
      <p:cViewPr varScale="1">
        <p:scale>
          <a:sx n="52" d="100"/>
          <a:sy n="52" d="100"/>
        </p:scale>
        <p:origin x="88" y="6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2022/3/7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1700374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2022/3/7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2166216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2022/3/7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50288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2022/3/7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3035997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2022/3/7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4227297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A130D5E-DD19-4D1F-A998-FD12C1205900}" type="datetimeFigureOut">
              <a:rPr kumimoji="1" lang="ja-JP" altLang="en-US" smtClean="0"/>
              <a:t>2022/3/7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4122448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A130D5E-DD19-4D1F-A998-FD12C1205900}" type="datetimeFigureOut">
              <a:rPr kumimoji="1" lang="ja-JP" altLang="en-US" smtClean="0"/>
              <a:t>2022/3/7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1653390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A130D5E-DD19-4D1F-A998-FD12C1205900}" type="datetimeFigureOut">
              <a:rPr kumimoji="1" lang="ja-JP" altLang="en-US" smtClean="0"/>
              <a:t>2022/3/7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140976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130D5E-DD19-4D1F-A998-FD12C1205900}" type="datetimeFigureOut">
              <a:rPr kumimoji="1" lang="ja-JP" altLang="en-US" smtClean="0"/>
              <a:t>2022/3/7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3244638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A130D5E-DD19-4D1F-A998-FD12C1205900}" type="datetimeFigureOut">
              <a:rPr kumimoji="1" lang="ja-JP" altLang="en-US" smtClean="0"/>
              <a:t>2022/3/7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1092950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A130D5E-DD19-4D1F-A998-FD12C1205900}" type="datetimeFigureOut">
              <a:rPr kumimoji="1" lang="ja-JP" altLang="en-US" smtClean="0"/>
              <a:t>2022/3/7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71163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130D5E-DD19-4D1F-A998-FD12C1205900}" type="datetimeFigureOut">
              <a:rPr kumimoji="1" lang="ja-JP" altLang="en-US" smtClean="0"/>
              <a:t>2022/3/7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2751374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en-US" altLang="ja-JP" dirty="0"/>
              <a:t>2022 </a:t>
            </a:r>
            <a:r>
              <a:rPr lang="ja-JP" altLang="en-US" dirty="0"/>
              <a:t>年度</a:t>
            </a:r>
            <a:br>
              <a:rPr lang="en-US" altLang="ja-JP" dirty="0"/>
            </a:br>
            <a:r>
              <a:rPr lang="ja-JP" altLang="en-US" dirty="0"/>
              <a:t>惑星学実験実習の基礎 </a:t>
            </a:r>
            <a:r>
              <a:rPr lang="en-US" altLang="ja-JP" dirty="0"/>
              <a:t>II</a:t>
            </a:r>
            <a:br>
              <a:rPr lang="en-US" altLang="ja-JP" dirty="0"/>
            </a:br>
            <a:r>
              <a:rPr lang="ja-JP" altLang="en-US" dirty="0"/>
              <a:t>計算機演習</a:t>
            </a:r>
            <a:br>
              <a:rPr lang="en-US" altLang="ja-JP" dirty="0"/>
            </a:br>
            <a:r>
              <a:rPr lang="ja-JP" altLang="en-US" dirty="0"/>
              <a:t>遠隔実習のための準備</a:t>
            </a:r>
            <a:endParaRPr kumimoji="1" lang="ja-JP" altLang="en-US" dirty="0"/>
          </a:p>
        </p:txBody>
      </p:sp>
      <p:sp>
        <p:nvSpPr>
          <p:cNvPr id="3" name="サブタイトル 2"/>
          <p:cNvSpPr>
            <a:spLocks noGrp="1"/>
          </p:cNvSpPr>
          <p:nvPr>
            <p:ph type="subTitle" idx="1"/>
          </p:nvPr>
        </p:nvSpPr>
        <p:spPr/>
        <p:txBody>
          <a:bodyPr>
            <a:normAutofit/>
          </a:bodyPr>
          <a:lstStyle/>
          <a:p>
            <a:endParaRPr kumimoji="1" lang="en-US" altLang="ja-JP" sz="3600" dirty="0"/>
          </a:p>
          <a:p>
            <a:r>
              <a:rPr kumimoji="1" lang="ja-JP" altLang="en-US" sz="3600"/>
              <a:t>概要</a:t>
            </a:r>
            <a:endParaRPr kumimoji="1" lang="ja-JP" altLang="en-US" sz="3600" dirty="0"/>
          </a:p>
        </p:txBody>
      </p:sp>
    </p:spTree>
    <p:extLst>
      <p:ext uri="{BB962C8B-B14F-4D97-AF65-F5344CB8AC3E}">
        <p14:creationId xmlns:p14="http://schemas.microsoft.com/office/powerpoint/2010/main" val="3552020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はじめに</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kumimoji="1" lang="en-US" altLang="ja-JP" dirty="0"/>
              <a:t>COVID-19 </a:t>
            </a:r>
            <a:r>
              <a:rPr kumimoji="1" lang="ja-JP" altLang="en-US" dirty="0"/>
              <a:t>拡大への対応として</a:t>
            </a:r>
            <a:r>
              <a:rPr kumimoji="1" lang="en-US" altLang="ja-JP" dirty="0"/>
              <a:t>, </a:t>
            </a:r>
            <a:r>
              <a:rPr lang="ja-JP" altLang="en-US" dirty="0"/>
              <a:t>各種遠隔講義が</a:t>
            </a:r>
            <a:r>
              <a:rPr kumimoji="1" lang="ja-JP" altLang="en-US" dirty="0"/>
              <a:t>実施されている</a:t>
            </a:r>
            <a:r>
              <a:rPr kumimoji="1" lang="en-US" altLang="ja-JP" dirty="0"/>
              <a:t>. </a:t>
            </a:r>
          </a:p>
          <a:p>
            <a:r>
              <a:rPr kumimoji="1" lang="ja-JP" altLang="en-US" dirty="0"/>
              <a:t>惑星学実験実習の基礎 </a:t>
            </a:r>
            <a:r>
              <a:rPr kumimoji="1" lang="en-US" altLang="ja-JP" dirty="0"/>
              <a:t>II </a:t>
            </a:r>
            <a:r>
              <a:rPr lang="ja-JP" altLang="en-US" dirty="0"/>
              <a:t>では計算機を使った実習を行うため</a:t>
            </a:r>
            <a:r>
              <a:rPr lang="en-US" altLang="ja-JP" dirty="0"/>
              <a:t>, 2019 </a:t>
            </a:r>
            <a:r>
              <a:rPr lang="ja-JP" altLang="en-US" dirty="0"/>
              <a:t>年度までは情報基盤センター分館の演習室を使用してきた</a:t>
            </a:r>
            <a:r>
              <a:rPr lang="en-US" altLang="ja-JP" dirty="0"/>
              <a:t>. 2022 </a:t>
            </a:r>
            <a:r>
              <a:rPr lang="ja-JP" altLang="en-US" dirty="0"/>
              <a:t>年度も基本的には同じ方法で実習を行う予定であるが</a:t>
            </a:r>
            <a:r>
              <a:rPr lang="en-US" altLang="ja-JP" dirty="0"/>
              <a:t>,</a:t>
            </a:r>
            <a:r>
              <a:rPr lang="ja-JP" altLang="en-US" dirty="0"/>
              <a:t> 可能な範囲で</a:t>
            </a:r>
            <a:r>
              <a:rPr lang="en-US" altLang="ja-JP" dirty="0"/>
              <a:t>, </a:t>
            </a:r>
            <a:r>
              <a:rPr lang="ja-JP" altLang="en-US" dirty="0"/>
              <a:t>実習中の密接状態を緩和するため</a:t>
            </a:r>
            <a:r>
              <a:rPr lang="en-US" altLang="ja-JP" dirty="0"/>
              <a:t>, </a:t>
            </a:r>
            <a:r>
              <a:rPr lang="ja-JP" altLang="en-US" dirty="0"/>
              <a:t>遠隔実習の方法も用意することにした</a:t>
            </a:r>
            <a:r>
              <a:rPr lang="en-US" altLang="ja-JP" dirty="0"/>
              <a:t>. </a:t>
            </a:r>
          </a:p>
          <a:p>
            <a:r>
              <a:rPr lang="ja-JP" altLang="en-US" dirty="0"/>
              <a:t>ここに紹介する環境</a:t>
            </a:r>
            <a:r>
              <a:rPr lang="en-US" altLang="ja-JP" dirty="0"/>
              <a:t>, </a:t>
            </a:r>
            <a:r>
              <a:rPr lang="ja-JP" altLang="en-US" dirty="0"/>
              <a:t>あるいは各自で準備できる同等の環境において実習の内容を実施できる者は遠隔で受講しても構わない</a:t>
            </a:r>
            <a:r>
              <a:rPr lang="en-US" altLang="ja-JP" dirty="0"/>
              <a:t>.</a:t>
            </a:r>
          </a:p>
          <a:p>
            <a:pPr lvl="1"/>
            <a:r>
              <a:rPr lang="ja-JP" altLang="en-US" dirty="0"/>
              <a:t>なお</a:t>
            </a:r>
            <a:r>
              <a:rPr lang="en-US" altLang="ja-JP" dirty="0"/>
              <a:t>, </a:t>
            </a:r>
            <a:r>
              <a:rPr lang="ja-JP" altLang="en-US" dirty="0"/>
              <a:t>各自の実習環境の準備の際に起こるトラブルには自力で対処すること</a:t>
            </a:r>
            <a:r>
              <a:rPr lang="en-US" altLang="ja-JP" dirty="0"/>
              <a:t>.</a:t>
            </a:r>
            <a:r>
              <a:rPr lang="ja-JP" altLang="en-US" dirty="0"/>
              <a:t> </a:t>
            </a:r>
            <a:endParaRPr lang="en-US" altLang="ja-JP" dirty="0"/>
          </a:p>
          <a:p>
            <a:pPr lvl="1"/>
            <a:r>
              <a:rPr lang="ja-JP" altLang="en-US" dirty="0"/>
              <a:t>密接状態を回避するため</a:t>
            </a:r>
            <a:r>
              <a:rPr lang="en-US" altLang="ja-JP" dirty="0"/>
              <a:t>, </a:t>
            </a:r>
            <a:r>
              <a:rPr lang="ja-JP" altLang="en-US" dirty="0"/>
              <a:t>情報基盤センター以外の学内の講義室から遠隔で受講しても良い</a:t>
            </a:r>
            <a:r>
              <a:rPr lang="en-US" altLang="ja-JP" dirty="0"/>
              <a:t>.</a:t>
            </a:r>
          </a:p>
        </p:txBody>
      </p:sp>
    </p:spTree>
    <p:extLst>
      <p:ext uri="{BB962C8B-B14F-4D97-AF65-F5344CB8AC3E}">
        <p14:creationId xmlns:p14="http://schemas.microsoft.com/office/powerpoint/2010/main" val="3837356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実習に必要な環境</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惑星学実験実習の基礎 </a:t>
            </a:r>
            <a:r>
              <a:rPr lang="en-US" altLang="ja-JP" dirty="0"/>
              <a:t>II </a:t>
            </a:r>
            <a:r>
              <a:rPr lang="ja-JP" altLang="en-US" dirty="0"/>
              <a:t>では</a:t>
            </a:r>
            <a:r>
              <a:rPr lang="en-US" altLang="ja-JP" dirty="0"/>
              <a:t>, Unix/Linux </a:t>
            </a:r>
            <a:r>
              <a:rPr lang="ja-JP" altLang="en-US" dirty="0"/>
              <a:t>環境での実習を行う</a:t>
            </a:r>
            <a:r>
              <a:rPr lang="en-US" altLang="ja-JP" dirty="0"/>
              <a:t>.</a:t>
            </a:r>
          </a:p>
          <a:p>
            <a:pPr lvl="1"/>
            <a:r>
              <a:rPr lang="en-US" altLang="ja-JP" dirty="0"/>
              <a:t>Unix/Linux </a:t>
            </a:r>
            <a:r>
              <a:rPr lang="ja-JP" altLang="en-US" dirty="0"/>
              <a:t>は </a:t>
            </a:r>
            <a:r>
              <a:rPr lang="en-US" altLang="ja-JP" dirty="0"/>
              <a:t>OS (Operating System) </a:t>
            </a:r>
            <a:r>
              <a:rPr lang="ja-JP" altLang="en-US" dirty="0"/>
              <a:t>の一種</a:t>
            </a:r>
            <a:r>
              <a:rPr lang="en-US" altLang="ja-JP" dirty="0"/>
              <a:t>. </a:t>
            </a:r>
            <a:r>
              <a:rPr lang="ja-JP" altLang="en-US" dirty="0"/>
              <a:t>実習で紹介する予定</a:t>
            </a:r>
            <a:r>
              <a:rPr lang="en-US" altLang="ja-JP" dirty="0"/>
              <a:t>.</a:t>
            </a:r>
          </a:p>
          <a:p>
            <a:r>
              <a:rPr lang="ja-JP" altLang="en-US" dirty="0"/>
              <a:t>そのために下の要件を満たす環境を用意する必要がある</a:t>
            </a:r>
            <a:r>
              <a:rPr lang="en-US" altLang="ja-JP" dirty="0"/>
              <a:t>.</a:t>
            </a:r>
          </a:p>
          <a:p>
            <a:pPr lvl="1"/>
            <a:r>
              <a:rPr lang="en-US" altLang="ja-JP" dirty="0"/>
              <a:t>Unix/Linux </a:t>
            </a:r>
            <a:r>
              <a:rPr lang="ja-JP" altLang="en-US" dirty="0"/>
              <a:t>コマンドを実行できること</a:t>
            </a:r>
            <a:endParaRPr lang="en-US" altLang="ja-JP" dirty="0"/>
          </a:p>
          <a:p>
            <a:pPr lvl="1"/>
            <a:r>
              <a:rPr lang="en-US" altLang="ja-JP" dirty="0" err="1"/>
              <a:t>emacs</a:t>
            </a:r>
            <a:r>
              <a:rPr lang="en-US" altLang="ja-JP" dirty="0"/>
              <a:t> </a:t>
            </a:r>
            <a:r>
              <a:rPr lang="ja-JP" altLang="en-US" dirty="0"/>
              <a:t>が動作すること</a:t>
            </a:r>
            <a:endParaRPr lang="en-US" altLang="ja-JP" dirty="0"/>
          </a:p>
          <a:p>
            <a:pPr lvl="1"/>
            <a:r>
              <a:rPr lang="en-US" altLang="ja-JP" dirty="0" err="1"/>
              <a:t>gnuplot</a:t>
            </a:r>
            <a:r>
              <a:rPr lang="en-US" altLang="ja-JP" dirty="0"/>
              <a:t> </a:t>
            </a:r>
            <a:r>
              <a:rPr lang="ja-JP" altLang="en-US" dirty="0"/>
              <a:t>が動作すること</a:t>
            </a:r>
            <a:endParaRPr lang="en-US" altLang="ja-JP" dirty="0"/>
          </a:p>
          <a:p>
            <a:pPr lvl="1"/>
            <a:r>
              <a:rPr lang="en-US" altLang="ja-JP" dirty="0"/>
              <a:t>Fortran </a:t>
            </a:r>
            <a:r>
              <a:rPr lang="ja-JP" altLang="en-US" dirty="0"/>
              <a:t>コンパイラ </a:t>
            </a:r>
            <a:r>
              <a:rPr lang="en-US" altLang="ja-JP" dirty="0"/>
              <a:t>(</a:t>
            </a:r>
            <a:r>
              <a:rPr lang="ja-JP" altLang="en-US" dirty="0"/>
              <a:t>例えば </a:t>
            </a:r>
            <a:r>
              <a:rPr lang="en-US" altLang="ja-JP" dirty="0" err="1"/>
              <a:t>gfortran</a:t>
            </a:r>
            <a:r>
              <a:rPr lang="en-US" altLang="ja-JP" dirty="0"/>
              <a:t>) </a:t>
            </a:r>
            <a:r>
              <a:rPr lang="ja-JP" altLang="en-US" dirty="0"/>
              <a:t>が動作すること</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3949532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環境</a:t>
            </a:r>
            <a:r>
              <a:rPr lang="ja-JP" altLang="en-US"/>
              <a:t>準備の方法</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ここでは</a:t>
            </a:r>
            <a:r>
              <a:rPr lang="en-US" altLang="ja-JP" dirty="0"/>
              <a:t>, </a:t>
            </a:r>
            <a:r>
              <a:rPr lang="ja-JP" altLang="en-US" dirty="0"/>
              <a:t>先に挙げた要件を満たす </a:t>
            </a:r>
            <a:r>
              <a:rPr lang="en-US" altLang="ja-JP" dirty="0"/>
              <a:t>Unix/Linux </a:t>
            </a:r>
            <a:r>
              <a:rPr lang="ja-JP" altLang="en-US" dirty="0"/>
              <a:t>環境を準備するための方法を紹介する</a:t>
            </a:r>
            <a:r>
              <a:rPr lang="en-US" altLang="ja-JP" dirty="0"/>
              <a:t>.</a:t>
            </a:r>
            <a:r>
              <a:rPr lang="ja-JP" altLang="en-US" dirty="0"/>
              <a:t> 使用している </a:t>
            </a:r>
            <a:r>
              <a:rPr lang="en-US" altLang="ja-JP" dirty="0"/>
              <a:t>PC </a:t>
            </a:r>
            <a:r>
              <a:rPr lang="ja-JP" altLang="en-US" dirty="0"/>
              <a:t>の </a:t>
            </a:r>
            <a:r>
              <a:rPr lang="en-US" altLang="ja-JP" dirty="0"/>
              <a:t>OS </a:t>
            </a:r>
            <a:r>
              <a:rPr lang="ja-JP" altLang="en-US" dirty="0"/>
              <a:t>に応じて適切な方法を選んで準備すること</a:t>
            </a:r>
            <a:r>
              <a:rPr lang="en-US" altLang="ja-JP" dirty="0"/>
              <a:t>. </a:t>
            </a:r>
            <a:r>
              <a:rPr lang="ja-JP" altLang="en-US" dirty="0"/>
              <a:t>いずれかの方法で準備できれば良い</a:t>
            </a:r>
            <a:r>
              <a:rPr lang="en-US" altLang="ja-JP" dirty="0"/>
              <a:t>.</a:t>
            </a:r>
          </a:p>
          <a:p>
            <a:pPr lvl="1"/>
            <a:endParaRPr lang="en-US" altLang="ja-JP" dirty="0"/>
          </a:p>
          <a:p>
            <a:pPr lvl="2"/>
            <a:endParaRPr lang="en-US" altLang="ja-JP" dirty="0"/>
          </a:p>
          <a:p>
            <a:pPr lvl="2"/>
            <a:endParaRPr lang="en-US" altLang="ja-JP" dirty="0"/>
          </a:p>
          <a:p>
            <a:endParaRPr lang="en-US" altLang="ja-JP" dirty="0"/>
          </a:p>
        </p:txBody>
      </p:sp>
    </p:spTree>
    <p:extLst>
      <p:ext uri="{BB962C8B-B14F-4D97-AF65-F5344CB8AC3E}">
        <p14:creationId xmlns:p14="http://schemas.microsoft.com/office/powerpoint/2010/main" val="2194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環境準備の補足</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先に挙げた方法で</a:t>
            </a:r>
            <a:r>
              <a:rPr lang="en-US" altLang="ja-JP" dirty="0"/>
              <a:t>, </a:t>
            </a:r>
            <a:r>
              <a:rPr lang="ja-JP" altLang="en-US" dirty="0"/>
              <a:t>学生が所持するすべての </a:t>
            </a:r>
            <a:r>
              <a:rPr lang="en-US" altLang="ja-JP" dirty="0"/>
              <a:t>PC </a:t>
            </a:r>
            <a:r>
              <a:rPr lang="ja-JP" altLang="en-US" dirty="0"/>
              <a:t>に対応できる保証はない</a:t>
            </a:r>
            <a:r>
              <a:rPr lang="en-US" altLang="ja-JP" dirty="0"/>
              <a:t>. </a:t>
            </a:r>
          </a:p>
          <a:p>
            <a:r>
              <a:rPr lang="ja-JP" altLang="en-US" dirty="0"/>
              <a:t>上の方法以外にも実習を実施できる環境を準備することはできる</a:t>
            </a:r>
            <a:r>
              <a:rPr lang="en-US" altLang="ja-JP" dirty="0"/>
              <a:t>. </a:t>
            </a:r>
            <a:r>
              <a:rPr lang="ja-JP" altLang="en-US" dirty="0"/>
              <a:t>準備できるならばそれら異なる環境を使用しても構わない</a:t>
            </a:r>
            <a:r>
              <a:rPr lang="en-US" altLang="ja-JP" dirty="0"/>
              <a:t>.</a:t>
            </a:r>
          </a:p>
          <a:p>
            <a:endParaRPr lang="en-US" altLang="ja-JP" dirty="0"/>
          </a:p>
          <a:p>
            <a:endParaRPr lang="en-US" altLang="ja-JP" dirty="0"/>
          </a:p>
        </p:txBody>
      </p:sp>
    </p:spTree>
    <p:extLst>
      <p:ext uri="{BB962C8B-B14F-4D97-AF65-F5344CB8AC3E}">
        <p14:creationId xmlns:p14="http://schemas.microsoft.com/office/powerpoint/2010/main" val="2579471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準備方法</a:t>
            </a:r>
          </a:p>
        </p:txBody>
      </p:sp>
      <p:sp>
        <p:nvSpPr>
          <p:cNvPr id="3" name="コンテンツ プレースホルダー 2"/>
          <p:cNvSpPr>
            <a:spLocks noGrp="1"/>
          </p:cNvSpPr>
          <p:nvPr>
            <p:ph idx="1"/>
          </p:nvPr>
        </p:nvSpPr>
        <p:spPr/>
        <p:txBody>
          <a:bodyPr/>
          <a:lstStyle/>
          <a:p>
            <a:r>
              <a:rPr kumimoji="1" lang="ja-JP" altLang="en-US" dirty="0"/>
              <a:t>具体的な準備方法については</a:t>
            </a:r>
            <a:r>
              <a:rPr kumimoji="1" lang="en-US" altLang="ja-JP" dirty="0"/>
              <a:t>, </a:t>
            </a:r>
            <a:r>
              <a:rPr kumimoji="1" lang="ja-JP" altLang="en-US" dirty="0"/>
              <a:t>別の説明のファイルを参照すること</a:t>
            </a:r>
            <a:r>
              <a:rPr kumimoji="1" lang="en-US" altLang="ja-JP" dirty="0"/>
              <a:t>.</a:t>
            </a:r>
            <a:endParaRPr kumimoji="1" lang="ja-JP" altLang="en-US" dirty="0"/>
          </a:p>
        </p:txBody>
      </p:sp>
    </p:spTree>
    <p:extLst>
      <p:ext uri="{BB962C8B-B14F-4D97-AF65-F5344CB8AC3E}">
        <p14:creationId xmlns:p14="http://schemas.microsoft.com/office/powerpoint/2010/main" val="21201152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633</TotalTime>
  <Words>396</Words>
  <Application>Microsoft Office PowerPoint</Application>
  <PresentationFormat>ワイド画面</PresentationFormat>
  <Paragraphs>26</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游ゴシック Light</vt:lpstr>
      <vt:lpstr>Arial</vt:lpstr>
      <vt:lpstr>Office テーマ</vt:lpstr>
      <vt:lpstr>2022 年度 惑星学実験実習の基礎 II 計算機演習 遠隔実習のための準備</vt:lpstr>
      <vt:lpstr>はじめに</vt:lpstr>
      <vt:lpstr>実習に必要な環境</vt:lpstr>
      <vt:lpstr>環境準備の方法</vt:lpstr>
      <vt:lpstr>環境準備の補足</vt:lpstr>
      <vt:lpstr>準備方法</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Takahashi Yoshiyuki</dc:creator>
  <cp:lastModifiedBy>Takahashi Yoshiyuki</cp:lastModifiedBy>
  <cp:revision>167</cp:revision>
  <dcterms:created xsi:type="dcterms:W3CDTF">2020-08-12T06:37:14Z</dcterms:created>
  <dcterms:modified xsi:type="dcterms:W3CDTF">2022-03-07T10:26:24Z</dcterms:modified>
</cp:coreProperties>
</file>