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0" r:id="rId4"/>
    <p:sldId id="289" r:id="rId5"/>
    <p:sldId id="285" r:id="rId6"/>
    <p:sldId id="286" r:id="rId7"/>
    <p:sldId id="287"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varScale="1">
        <p:scale>
          <a:sx n="57" d="100"/>
          <a:sy n="57" d="100"/>
        </p:scale>
        <p:origin x="32" y="8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70037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16621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50288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03599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22729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12244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65339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4097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24463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092950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71163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751374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qiita.com/zaburo/items/29fe23c1ceb6056109f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qiita.com/Takuma_Ikeda/items/0908be8a626f26bf72e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home.hirosaki-u.ac.jp/heroic-2020/79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qiita.com/implicit_none/items/2f84dafc62e1ada9862a" TargetMode="External"/><Relationship Id="rId2" Type="http://schemas.openxmlformats.org/officeDocument/2006/relationships/hyperlink" Target="http://mashiroyuya.hatenablog.com/entry/installfortra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smtClean="0"/>
              <a:t>2021 </a:t>
            </a:r>
            <a:r>
              <a:rPr lang="ja-JP" altLang="en-US" dirty="0" smtClean="0"/>
              <a:t>年度</a:t>
            </a:r>
            <a:r>
              <a:rPr lang="en-US" altLang="ja-JP" dirty="0" smtClean="0"/>
              <a:t/>
            </a:r>
            <a:br>
              <a:rPr lang="en-US" altLang="ja-JP" dirty="0" smtClean="0"/>
            </a:br>
            <a:r>
              <a:rPr lang="ja-JP" altLang="en-US" dirty="0" smtClean="0"/>
              <a:t>惑星学実験</a:t>
            </a:r>
            <a:r>
              <a:rPr lang="ja-JP" altLang="en-US" dirty="0"/>
              <a:t>実習</a:t>
            </a:r>
            <a:r>
              <a:rPr lang="ja-JP" altLang="en-US" dirty="0" smtClean="0"/>
              <a:t>の基礎 </a:t>
            </a:r>
            <a:r>
              <a:rPr lang="en-US" altLang="ja-JP" dirty="0" smtClean="0"/>
              <a:t>II</a:t>
            </a:r>
            <a:br>
              <a:rPr lang="en-US" altLang="ja-JP" dirty="0" smtClean="0"/>
            </a:br>
            <a:r>
              <a:rPr lang="ja-JP" altLang="en-US" dirty="0"/>
              <a:t>計算機演習</a:t>
            </a:r>
            <a:r>
              <a:rPr lang="en-US" altLang="ja-JP" dirty="0" smtClean="0"/>
              <a:t/>
            </a:r>
            <a:br>
              <a:rPr lang="en-US" altLang="ja-JP" dirty="0" smtClean="0"/>
            </a:br>
            <a:r>
              <a:rPr lang="ja-JP" altLang="en-US" dirty="0"/>
              <a:t>遠隔</a:t>
            </a:r>
            <a:r>
              <a:rPr lang="ja-JP" altLang="en-US" dirty="0" smtClean="0"/>
              <a:t>実習のための準備</a:t>
            </a:r>
            <a:endParaRPr kumimoji="1" lang="ja-JP" altLang="en-US" dirty="0"/>
          </a:p>
        </p:txBody>
      </p:sp>
      <p:sp>
        <p:nvSpPr>
          <p:cNvPr id="3" name="サブタイトル 2"/>
          <p:cNvSpPr>
            <a:spLocks noGrp="1"/>
          </p:cNvSpPr>
          <p:nvPr>
            <p:ph type="subTitle" idx="1"/>
          </p:nvPr>
        </p:nvSpPr>
        <p:spPr/>
        <p:txBody>
          <a:bodyPr>
            <a:normAutofit fontScale="92500" lnSpcReduction="10000"/>
          </a:bodyPr>
          <a:lstStyle/>
          <a:p>
            <a:endParaRPr kumimoji="1" lang="en-US" altLang="ja-JP" sz="3600" dirty="0" smtClean="0"/>
          </a:p>
          <a:p>
            <a:r>
              <a:rPr lang="en-US" altLang="ja-JP" sz="3600" dirty="0" smtClean="0"/>
              <a:t>3-2-2. </a:t>
            </a:r>
            <a:r>
              <a:rPr lang="en-US" altLang="ja-JP" sz="3600" dirty="0"/>
              <a:t>I</a:t>
            </a:r>
            <a:r>
              <a:rPr lang="en-US" altLang="ja-JP" sz="3600" dirty="0" smtClean="0"/>
              <a:t>ntel </a:t>
            </a:r>
            <a:r>
              <a:rPr lang="en-US" altLang="ja-JP" sz="3600" dirty="0"/>
              <a:t>M</a:t>
            </a:r>
            <a:r>
              <a:rPr lang="en-US" altLang="ja-JP" sz="3600" dirty="0" smtClean="0"/>
              <a:t>ac </a:t>
            </a:r>
            <a:r>
              <a:rPr lang="ja-JP" altLang="en-US" sz="3600" dirty="0"/>
              <a:t>に</a:t>
            </a:r>
            <a:r>
              <a:rPr lang="ja-JP" altLang="en-US" sz="3600" dirty="0" smtClean="0"/>
              <a:t>おける</a:t>
            </a:r>
            <a:endParaRPr lang="en-US" altLang="ja-JP" sz="3600" dirty="0" smtClean="0"/>
          </a:p>
          <a:p>
            <a:r>
              <a:rPr lang="en-US" altLang="ja-JP" sz="3600" dirty="0" smtClean="0"/>
              <a:t>Homebrew </a:t>
            </a:r>
            <a:r>
              <a:rPr lang="ja-JP" altLang="en-US" sz="3600" dirty="0" smtClean="0"/>
              <a:t>の利用</a:t>
            </a:r>
            <a:endParaRPr kumimoji="1" lang="ja-JP" altLang="en-US" sz="3600" dirty="0"/>
          </a:p>
        </p:txBody>
      </p:sp>
    </p:spTree>
    <p:extLst>
      <p:ext uri="{BB962C8B-B14F-4D97-AF65-F5344CB8AC3E}">
        <p14:creationId xmlns:p14="http://schemas.microsoft.com/office/powerpoint/2010/main" val="355202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a:t>
            </a:r>
            <a:r>
              <a:rPr lang="ja-JP" altLang="en-US" dirty="0"/>
              <a:t>に</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ここでは</a:t>
            </a:r>
            <a:r>
              <a:rPr lang="en-US" altLang="ja-JP" dirty="0"/>
              <a:t>, I</a:t>
            </a:r>
            <a:r>
              <a:rPr lang="en-US" altLang="ja-JP" dirty="0" smtClean="0"/>
              <a:t>ntel </a:t>
            </a:r>
            <a:r>
              <a:rPr lang="en-US" altLang="ja-JP" dirty="0"/>
              <a:t>M</a:t>
            </a:r>
            <a:r>
              <a:rPr lang="en-US" altLang="ja-JP" dirty="0" smtClean="0"/>
              <a:t>ac </a:t>
            </a:r>
            <a:r>
              <a:rPr lang="ja-JP" altLang="en-US" smtClean="0"/>
              <a:t>における </a:t>
            </a:r>
            <a:r>
              <a:rPr lang="en-US" altLang="ja-JP" dirty="0" smtClean="0"/>
              <a:t>Homebrew </a:t>
            </a:r>
            <a:r>
              <a:rPr lang="ja-JP" altLang="en-US" dirty="0" smtClean="0"/>
              <a:t>を用いた準備</a:t>
            </a:r>
            <a:r>
              <a:rPr lang="ja-JP" altLang="en-US" dirty="0"/>
              <a:t>について説明する</a:t>
            </a:r>
            <a:r>
              <a:rPr lang="en-US" altLang="ja-JP" dirty="0"/>
              <a:t>. </a:t>
            </a:r>
          </a:p>
          <a:p>
            <a:r>
              <a:rPr lang="ja-JP" altLang="en-US" dirty="0" smtClean="0"/>
              <a:t>パッケージ管理システム</a:t>
            </a:r>
            <a:r>
              <a:rPr lang="en-US" altLang="ja-JP" dirty="0"/>
              <a:t> </a:t>
            </a:r>
            <a:r>
              <a:rPr lang="en-US" altLang="ja-JP" dirty="0" smtClean="0"/>
              <a:t>Homebrew </a:t>
            </a:r>
            <a:r>
              <a:rPr lang="ja-JP" altLang="en-US" dirty="0" smtClean="0"/>
              <a:t>で実習で利用する以下のアプリケーションをインストールする</a:t>
            </a:r>
            <a:r>
              <a:rPr lang="en-US" altLang="ja-JP" dirty="0" smtClean="0"/>
              <a:t>.</a:t>
            </a:r>
          </a:p>
          <a:p>
            <a:pPr lvl="1"/>
            <a:r>
              <a:rPr lang="en-US" altLang="ja-JP" dirty="0" err="1" smtClean="0"/>
              <a:t>emacs</a:t>
            </a:r>
            <a:endParaRPr lang="en-US" altLang="ja-JP" dirty="0" smtClean="0"/>
          </a:p>
          <a:p>
            <a:pPr lvl="1"/>
            <a:r>
              <a:rPr lang="en-US" altLang="ja-JP" dirty="0" err="1" smtClean="0"/>
              <a:t>gnuplot</a:t>
            </a:r>
            <a:endParaRPr lang="en-US" altLang="ja-JP" dirty="0" smtClean="0"/>
          </a:p>
          <a:p>
            <a:pPr lvl="1"/>
            <a:r>
              <a:rPr lang="en-US" altLang="ja-JP" dirty="0" err="1" smtClean="0"/>
              <a:t>gfortran</a:t>
            </a:r>
            <a:endParaRPr lang="en-US" altLang="ja-JP" dirty="0" smtClean="0"/>
          </a:p>
        </p:txBody>
      </p:sp>
    </p:spTree>
    <p:extLst>
      <p:ext uri="{BB962C8B-B14F-4D97-AF65-F5344CB8AC3E}">
        <p14:creationId xmlns:p14="http://schemas.microsoft.com/office/powerpoint/2010/main" val="2232286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次ページ以降では準備方法を説明しているウェブページを紹介しているが</a:t>
            </a:r>
            <a:r>
              <a:rPr kumimoji="1" lang="en-US" altLang="ja-JP" dirty="0" smtClean="0"/>
              <a:t>, </a:t>
            </a:r>
            <a:r>
              <a:rPr kumimoji="1" lang="ja-JP" altLang="en-US" dirty="0" smtClean="0"/>
              <a:t>わからないことは自分で調べてみると良い</a:t>
            </a:r>
            <a:r>
              <a:rPr lang="en-US" altLang="ja-JP" dirty="0" smtClean="0"/>
              <a:t>.</a:t>
            </a:r>
          </a:p>
          <a:p>
            <a:r>
              <a:rPr kumimoji="1" lang="ja-JP" altLang="en-US" dirty="0" smtClean="0"/>
              <a:t>「</a:t>
            </a:r>
            <a:r>
              <a:rPr kumimoji="1" lang="en-US" altLang="ja-JP" dirty="0" err="1" smtClean="0"/>
              <a:t>macOS</a:t>
            </a:r>
            <a:r>
              <a:rPr kumimoji="1" lang="ja-JP" altLang="en-US" dirty="0" smtClean="0"/>
              <a:t>」やソフトウェア名を用いて検索すると有益な情報を見つけることができるだろう</a:t>
            </a:r>
            <a:r>
              <a:rPr kumimoji="1" lang="en-US" altLang="ja-JP" dirty="0" smtClean="0"/>
              <a:t>.</a:t>
            </a:r>
          </a:p>
        </p:txBody>
      </p:sp>
    </p:spTree>
    <p:extLst>
      <p:ext uri="{BB962C8B-B14F-4D97-AF65-F5344CB8AC3E}">
        <p14:creationId xmlns:p14="http://schemas.microsoft.com/office/powerpoint/2010/main" val="4236514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Homebrew </a:t>
            </a:r>
            <a:r>
              <a:rPr kumimoji="1" lang="ja-JP" altLang="en-US" dirty="0" smtClean="0"/>
              <a:t>のインストール</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Homebrew </a:t>
            </a:r>
            <a:r>
              <a:rPr kumimoji="1" lang="ja-JP" altLang="en-US" dirty="0" smtClean="0"/>
              <a:t>がインストールされていないならばインストールする</a:t>
            </a:r>
            <a:r>
              <a:rPr kumimoji="1" lang="en-US" altLang="ja-JP" dirty="0" smtClean="0"/>
              <a:t>.</a:t>
            </a:r>
          </a:p>
          <a:p>
            <a:endParaRPr lang="en-US" altLang="ja-JP" dirty="0" smtClean="0"/>
          </a:p>
          <a:p>
            <a:r>
              <a:rPr lang="ja-JP" altLang="en-US" dirty="0" smtClean="0"/>
              <a:t>参考ページ</a:t>
            </a:r>
            <a:endParaRPr lang="en-US" altLang="ja-JP" dirty="0" smtClean="0"/>
          </a:p>
          <a:p>
            <a:pPr lvl="1"/>
            <a:r>
              <a:rPr lang="en-US" altLang="ja-JP" dirty="0">
                <a:hlinkClick r:id="rId2"/>
              </a:rPr>
              <a:t>https://</a:t>
            </a:r>
            <a:r>
              <a:rPr lang="en-US" altLang="ja-JP" dirty="0" smtClean="0">
                <a:hlinkClick r:id="rId2"/>
              </a:rPr>
              <a:t>qiita.com/zaburo/items/29fe23c1ceb6056109fd</a:t>
            </a:r>
            <a:endParaRPr kumimoji="1" lang="ja-JP" altLang="en-US" dirty="0"/>
          </a:p>
        </p:txBody>
      </p:sp>
    </p:spTree>
    <p:extLst>
      <p:ext uri="{BB962C8B-B14F-4D97-AF65-F5344CB8AC3E}">
        <p14:creationId xmlns:p14="http://schemas.microsoft.com/office/powerpoint/2010/main" val="3036813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emacs</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err="1" smtClean="0"/>
              <a:t>macOS</a:t>
            </a:r>
            <a:r>
              <a:rPr kumimoji="1" lang="en-US" altLang="ja-JP" dirty="0" smtClean="0"/>
              <a:t> 10.14 </a:t>
            </a:r>
            <a:r>
              <a:rPr lang="en-US" altLang="ja-JP" dirty="0" smtClean="0"/>
              <a:t>Mojave </a:t>
            </a:r>
            <a:r>
              <a:rPr lang="ja-JP" altLang="en-US" dirty="0" smtClean="0"/>
              <a:t>までは標準でインストールされているとのこと</a:t>
            </a:r>
            <a:r>
              <a:rPr lang="en-US" altLang="ja-JP" dirty="0" smtClean="0"/>
              <a:t>.</a:t>
            </a:r>
            <a:r>
              <a:rPr lang="en-US" altLang="ja-JP" dirty="0"/>
              <a:t> </a:t>
            </a:r>
            <a:endParaRPr lang="en-US" altLang="ja-JP" dirty="0" smtClean="0"/>
          </a:p>
          <a:p>
            <a:r>
              <a:rPr kumimoji="1" lang="en-US" altLang="ja-JP" dirty="0" err="1" smtClean="0"/>
              <a:t>macOS</a:t>
            </a:r>
            <a:r>
              <a:rPr kumimoji="1" lang="en-US" altLang="ja-JP" dirty="0" smtClean="0"/>
              <a:t> 10.15 Catalina </a:t>
            </a:r>
            <a:r>
              <a:rPr kumimoji="1" lang="ja-JP" altLang="en-US" dirty="0" smtClean="0"/>
              <a:t>からは標準ではインストールされていないようなので</a:t>
            </a:r>
            <a:r>
              <a:rPr kumimoji="1" lang="en-US" altLang="ja-JP" dirty="0" smtClean="0"/>
              <a:t>, </a:t>
            </a:r>
            <a:r>
              <a:rPr kumimoji="1" lang="ja-JP" altLang="en-US" dirty="0" smtClean="0"/>
              <a:t>自分でインストールする必要がある</a:t>
            </a:r>
            <a:r>
              <a:rPr kumimoji="1" lang="en-US" altLang="ja-JP" dirty="0" smtClean="0"/>
              <a:t>.</a:t>
            </a:r>
          </a:p>
          <a:p>
            <a:endParaRPr kumimoji="1" lang="en-US" altLang="ja-JP" dirty="0" smtClean="0"/>
          </a:p>
          <a:p>
            <a:r>
              <a:rPr kumimoji="1" lang="ja-JP" altLang="en-US" dirty="0" smtClean="0"/>
              <a:t>参考ページ</a:t>
            </a:r>
            <a:endParaRPr kumimoji="1" lang="en-US" altLang="ja-JP" dirty="0" smtClean="0"/>
          </a:p>
          <a:p>
            <a:pPr lvl="1"/>
            <a:r>
              <a:rPr lang="en-US" altLang="ja-JP" dirty="0">
                <a:hlinkClick r:id="rId2"/>
              </a:rPr>
              <a:t>https://</a:t>
            </a:r>
            <a:r>
              <a:rPr lang="en-US" altLang="ja-JP" dirty="0" smtClean="0">
                <a:hlinkClick r:id="rId2"/>
              </a:rPr>
              <a:t>qiita.com/Takuma_Ikeda/items/0908be8a626f26bf72e1</a:t>
            </a:r>
            <a:endParaRPr lang="en-US" altLang="ja-JP" dirty="0" smtClean="0"/>
          </a:p>
        </p:txBody>
      </p:sp>
    </p:spTree>
    <p:extLst>
      <p:ext uri="{BB962C8B-B14F-4D97-AF65-F5344CB8AC3E}">
        <p14:creationId xmlns:p14="http://schemas.microsoft.com/office/powerpoint/2010/main" val="238883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gnuplot</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参考ページ</a:t>
            </a:r>
            <a:endParaRPr kumimoji="1" lang="en-US" altLang="ja-JP" dirty="0" smtClean="0"/>
          </a:p>
          <a:p>
            <a:pPr lvl="1"/>
            <a:r>
              <a:rPr lang="en-US" altLang="ja-JP" dirty="0">
                <a:hlinkClick r:id="rId2"/>
              </a:rPr>
              <a:t>https://home.hirosaki-u.ac.jp/heroic-2020/796/</a:t>
            </a:r>
            <a:endParaRPr kumimoji="1" lang="ja-JP" altLang="en-US" dirty="0"/>
          </a:p>
        </p:txBody>
      </p:sp>
    </p:spTree>
    <p:extLst>
      <p:ext uri="{BB962C8B-B14F-4D97-AF65-F5344CB8AC3E}">
        <p14:creationId xmlns:p14="http://schemas.microsoft.com/office/powerpoint/2010/main" val="3225674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gfortran</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参考ページ</a:t>
            </a:r>
            <a:endParaRPr kumimoji="1" lang="en-US" altLang="ja-JP" dirty="0" smtClean="0"/>
          </a:p>
          <a:p>
            <a:pPr lvl="1"/>
            <a:r>
              <a:rPr lang="en-US" altLang="ja-JP">
                <a:hlinkClick r:id="rId2"/>
              </a:rPr>
              <a:t>http://</a:t>
            </a:r>
            <a:r>
              <a:rPr lang="en-US" altLang="ja-JP" smtClean="0">
                <a:hlinkClick r:id="rId2"/>
              </a:rPr>
              <a:t>mashiroyuya.hatenablog.com/entry/installfortran</a:t>
            </a:r>
            <a:endParaRPr lang="en-US" altLang="ja-JP" smtClean="0"/>
          </a:p>
          <a:p>
            <a:pPr lvl="1"/>
            <a:r>
              <a:rPr lang="en-US" altLang="ja-JP" smtClean="0">
                <a:hlinkClick r:id="rId3"/>
              </a:rPr>
              <a:t>https</a:t>
            </a:r>
            <a:r>
              <a:rPr lang="en-US" altLang="ja-JP" dirty="0">
                <a:hlinkClick r:id="rId3"/>
              </a:rPr>
              <a:t>://qiita.com/implicit_none/items/2f84dafc62e1ada9862a</a:t>
            </a:r>
            <a:endParaRPr kumimoji="1" lang="en-US" altLang="ja-JP" dirty="0" smtClean="0"/>
          </a:p>
        </p:txBody>
      </p:sp>
    </p:spTree>
    <p:extLst>
      <p:ext uri="{BB962C8B-B14F-4D97-AF65-F5344CB8AC3E}">
        <p14:creationId xmlns:p14="http://schemas.microsoft.com/office/powerpoint/2010/main" val="37936488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TotalTime>
  <Words>185</Words>
  <Application>Microsoft Office PowerPoint</Application>
  <PresentationFormat>ワイド画面</PresentationFormat>
  <Paragraphs>31</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2021 年度 惑星学実験実習の基礎 II 計算機演習 遠隔実習のための準備</vt:lpstr>
      <vt:lpstr>はじめに</vt:lpstr>
      <vt:lpstr>補足</vt:lpstr>
      <vt:lpstr>Homebrew のインストール</vt:lpstr>
      <vt:lpstr>emacs のインストールと実行</vt:lpstr>
      <vt:lpstr>gnuplot のインストールと実行</vt:lpstr>
      <vt:lpstr>gfortran のインストールと実行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Takahashi Yoshiyuki</dc:creator>
  <cp:lastModifiedBy>Takahashi Yoshiyuki</cp:lastModifiedBy>
  <cp:revision>171</cp:revision>
  <dcterms:created xsi:type="dcterms:W3CDTF">2020-08-12T06:37:14Z</dcterms:created>
  <dcterms:modified xsi:type="dcterms:W3CDTF">2021-04-27T03:23:53Z</dcterms:modified>
</cp:coreProperties>
</file>