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6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20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32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03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011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76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08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10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11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99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764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2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583CE-58CE-4918-A87F-E3BF5F07E187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97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2659671" y="3329556"/>
                <a:ext cx="3270767" cy="54014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</m:d>
                      <m:r>
                        <a:rPr kumimoji="1" lang="en-US" altLang="ja-JP" sz="1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</a:rPr>
                            <m:t>1329</m:t>
                          </m:r>
                          <m:r>
                            <a:rPr lang="en-US" altLang="ja-JP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ja-JP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16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rad>
                        </m:den>
                      </m:f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−0.2</m:t>
                          </m:r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sup>
                      </m:sSup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kumimoji="1" lang="en-US" altLang="ja-JP" sz="1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9671" y="3329556"/>
                <a:ext cx="3270767" cy="540148"/>
              </a:xfrm>
              <a:prstGeom prst="rect">
                <a:avLst/>
              </a:prstGeom>
              <a:blipFill>
                <a:blip r:embed="rId2"/>
                <a:stretch>
                  <a:fillRect b="-11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314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1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Cambria Math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yot</dc:creator>
  <cp:lastModifiedBy>Takahashi Yoshiyuki</cp:lastModifiedBy>
  <cp:revision>15</cp:revision>
  <dcterms:created xsi:type="dcterms:W3CDTF">2017-10-20T15:59:13Z</dcterms:created>
  <dcterms:modified xsi:type="dcterms:W3CDTF">2019-12-12T01:52:43Z</dcterms:modified>
</cp:coreProperties>
</file>