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08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4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06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77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06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42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65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06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68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14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1165C-DA15-4DE4-9E7A-6647D40A243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4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185946" y="880606"/>
                <a:ext cx="3618555" cy="5170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kumimoji="1" lang="el-GR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kumimoji="1" lang="en-US" altLang="ja-JP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altLang="ja-JP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altLang="ja-JP" sz="28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altLang="ja-JP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altLang="ja-JP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altLang="ja-JP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altLang="ja-JP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altLang="ja-JP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altLang="ja-JP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47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sub>
                      </m:sSub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49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altLang="ja-JP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ja-JP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49</m:t>
                          </m:r>
                        </m:sub>
                      </m:sSub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ja-JP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</m:t>
                          </m:r>
                        </m:sub>
                      </m:sSub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946" y="880606"/>
                <a:ext cx="3618555" cy="51706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087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073802" y="2001947"/>
                <a:ext cx="4414990" cy="22794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1,  0≤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&lt;9.5</m:t>
                              </m:r>
                            </m:e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&amp;0,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9.5≤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≤50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en-US" altLang="ja-JP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境界条件</m:t>
                      </m:r>
                    </m:oMath>
                  </m:oMathPara>
                </a14:m>
                <a:endParaRPr lang="en-US" altLang="ja-JP" sz="24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l-GR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ja-JP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</m:t>
                          </m:r>
                        </m:e>
                      </m:d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en-US" altLang="ja-JP" sz="2400" b="0" dirty="0" smtClean="0"/>
              </a:p>
            </p:txBody>
          </p:sp>
        </mc:Choice>
        <mc:Fallback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802" y="2001947"/>
                <a:ext cx="4414990" cy="2279407"/>
              </a:xfrm>
              <a:prstGeom prst="rect">
                <a:avLst/>
              </a:prstGeom>
              <a:blipFill>
                <a:blip r:embed="rId2"/>
                <a:stretch>
                  <a:fillRect b="-5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915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yot</cp:lastModifiedBy>
  <cp:revision>8</cp:revision>
  <dcterms:created xsi:type="dcterms:W3CDTF">2018-12-26T06:29:30Z</dcterms:created>
  <dcterms:modified xsi:type="dcterms:W3CDTF">2018-12-26T07:09:36Z</dcterms:modified>
</cp:coreProperties>
</file>